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99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A566E-173D-42AF-AE5D-FA2C40C55DDE}" type="datetimeFigureOut">
              <a:rPr lang="zh-TW" altLang="en-US" smtClean="0"/>
              <a:t>2022/10/20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A588-EC60-4548-9121-A48EAD0CB3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68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A588-EC60-4548-9121-A48EAD0CB33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508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A588-EC60-4548-9121-A48EAD0CB33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47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BAD0-CA1E-4254-9281-E652918C506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D97A-F555-436E-90A6-3F0A12EFB7B9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1E5C-64B4-406B-8533-8B5E6335DE3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9F623-AD87-4546-A02F-8732116DC27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137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B472-8CE7-47AC-A102-164DCD58BE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1B36A-7A65-4AAF-9C4B-66B69B620291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C25-C718-44B3-A624-AF6020266F40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0EAC-4EBD-436E-8839-D9C388D7C95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DAAF-FBD9-4A01-A546-00D8C0D4105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644B-E3AE-46BD-8EBB-D21FBBDF402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0114-748E-4597-BE54-03B990F17044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E6A9-129E-4871-8737-C684CA2C70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4BD299-DC36-491E-BC2F-32E433333547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"/>
          <a:stretch/>
        </p:blipFill>
        <p:spPr>
          <a:xfrm>
            <a:off x="1246187" y="1268760"/>
            <a:ext cx="6551118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9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2124" r="1654" b="1648"/>
          <a:stretch/>
        </p:blipFill>
        <p:spPr>
          <a:xfrm>
            <a:off x="1115616" y="1484784"/>
            <a:ext cx="6969512" cy="4505094"/>
          </a:xfrm>
        </p:spPr>
      </p:pic>
    </p:spTree>
    <p:extLst>
      <p:ext uri="{BB962C8B-B14F-4D97-AF65-F5344CB8AC3E}">
        <p14:creationId xmlns:p14="http://schemas.microsoft.com/office/powerpoint/2010/main" val="90216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2877" r="1158" b="2291"/>
          <a:stretch/>
        </p:blipFill>
        <p:spPr>
          <a:xfrm>
            <a:off x="1259632" y="1561171"/>
            <a:ext cx="6869151" cy="4439856"/>
          </a:xfrm>
        </p:spPr>
      </p:pic>
    </p:spTree>
    <p:extLst>
      <p:ext uri="{BB962C8B-B14F-4D97-AF65-F5344CB8AC3E}">
        <p14:creationId xmlns:p14="http://schemas.microsoft.com/office/powerpoint/2010/main" val="171473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1648" r="1963" b="1410"/>
          <a:stretch/>
        </p:blipFill>
        <p:spPr>
          <a:xfrm>
            <a:off x="1259632" y="1412776"/>
            <a:ext cx="6880302" cy="4538547"/>
          </a:xfrm>
        </p:spPr>
      </p:pic>
    </p:spTree>
    <p:extLst>
      <p:ext uri="{BB962C8B-B14F-4D97-AF65-F5344CB8AC3E}">
        <p14:creationId xmlns:p14="http://schemas.microsoft.com/office/powerpoint/2010/main" val="2614637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2912" r="2118" b="9528"/>
          <a:stretch/>
        </p:blipFill>
        <p:spPr>
          <a:xfrm>
            <a:off x="1115616" y="1873405"/>
            <a:ext cx="6880302" cy="4099328"/>
          </a:xfrm>
        </p:spPr>
      </p:pic>
    </p:spTree>
    <p:extLst>
      <p:ext uri="{BB962C8B-B14F-4D97-AF65-F5344CB8AC3E}">
        <p14:creationId xmlns:p14="http://schemas.microsoft.com/office/powerpoint/2010/main" val="2493200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2124" r="1963" b="2601"/>
          <a:stretch/>
        </p:blipFill>
        <p:spPr>
          <a:xfrm>
            <a:off x="1115616" y="1484784"/>
            <a:ext cx="6902606" cy="4460489"/>
          </a:xfrm>
        </p:spPr>
      </p:pic>
    </p:spTree>
    <p:extLst>
      <p:ext uri="{BB962C8B-B14F-4D97-AF65-F5344CB8AC3E}">
        <p14:creationId xmlns:p14="http://schemas.microsoft.com/office/powerpoint/2010/main" val="3797277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3316" r="1033" b="2601"/>
          <a:stretch/>
        </p:blipFill>
        <p:spPr>
          <a:xfrm>
            <a:off x="1187624" y="1556792"/>
            <a:ext cx="6936059" cy="4404733"/>
          </a:xfrm>
        </p:spPr>
      </p:pic>
    </p:spTree>
    <p:extLst>
      <p:ext uri="{BB962C8B-B14F-4D97-AF65-F5344CB8AC3E}">
        <p14:creationId xmlns:p14="http://schemas.microsoft.com/office/powerpoint/2010/main" val="2622027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886" r="1809" b="1886"/>
          <a:stretch/>
        </p:blipFill>
        <p:spPr>
          <a:xfrm>
            <a:off x="1115616" y="1484784"/>
            <a:ext cx="6924907" cy="4505092"/>
          </a:xfrm>
        </p:spPr>
      </p:pic>
    </p:spTree>
    <p:extLst>
      <p:ext uri="{BB962C8B-B14F-4D97-AF65-F5344CB8AC3E}">
        <p14:creationId xmlns:p14="http://schemas.microsoft.com/office/powerpoint/2010/main" val="3497824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1886" r="1033" b="3316"/>
          <a:stretch/>
        </p:blipFill>
        <p:spPr>
          <a:xfrm>
            <a:off x="1259632" y="1484784"/>
            <a:ext cx="6924907" cy="4438185"/>
          </a:xfrm>
        </p:spPr>
      </p:pic>
    </p:spTree>
    <p:extLst>
      <p:ext uri="{BB962C8B-B14F-4D97-AF65-F5344CB8AC3E}">
        <p14:creationId xmlns:p14="http://schemas.microsoft.com/office/powerpoint/2010/main" val="15359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1612" r="1809" b="1886"/>
          <a:stretch/>
        </p:blipFill>
        <p:spPr>
          <a:xfrm>
            <a:off x="1187624" y="1416204"/>
            <a:ext cx="6891453" cy="4517973"/>
          </a:xfrm>
        </p:spPr>
      </p:pic>
    </p:spTree>
    <p:extLst>
      <p:ext uri="{BB962C8B-B14F-4D97-AF65-F5344CB8AC3E}">
        <p14:creationId xmlns:p14="http://schemas.microsoft.com/office/powerpoint/2010/main" val="211519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3554" r="1963" b="2363"/>
          <a:stretch/>
        </p:blipFill>
        <p:spPr>
          <a:xfrm>
            <a:off x="1115616" y="1556792"/>
            <a:ext cx="6902606" cy="4404732"/>
          </a:xfrm>
        </p:spPr>
      </p:pic>
    </p:spTree>
    <p:extLst>
      <p:ext uri="{BB962C8B-B14F-4D97-AF65-F5344CB8AC3E}">
        <p14:creationId xmlns:p14="http://schemas.microsoft.com/office/powerpoint/2010/main" val="2872578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"/>
          <a:stretch/>
        </p:blipFill>
        <p:spPr>
          <a:xfrm>
            <a:off x="1115616" y="1268760"/>
            <a:ext cx="7032740" cy="4681728"/>
          </a:xfrm>
        </p:spPr>
      </p:pic>
    </p:spTree>
    <p:extLst>
      <p:ext uri="{BB962C8B-B14F-4D97-AF65-F5344CB8AC3E}">
        <p14:creationId xmlns:p14="http://schemas.microsoft.com/office/powerpoint/2010/main" val="1577264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649" r="1809" b="2124"/>
          <a:stretch/>
        </p:blipFill>
        <p:spPr>
          <a:xfrm>
            <a:off x="1115616" y="1484784"/>
            <a:ext cx="6913757" cy="4505093"/>
          </a:xfrm>
        </p:spPr>
      </p:pic>
    </p:spTree>
    <p:extLst>
      <p:ext uri="{BB962C8B-B14F-4D97-AF65-F5344CB8AC3E}">
        <p14:creationId xmlns:p14="http://schemas.microsoft.com/office/powerpoint/2010/main" val="401913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2124" r="1808" b="2601"/>
          <a:stretch/>
        </p:blipFill>
        <p:spPr>
          <a:xfrm>
            <a:off x="1259632" y="1484784"/>
            <a:ext cx="6846849" cy="4460489"/>
          </a:xfrm>
        </p:spPr>
      </p:pic>
    </p:spTree>
    <p:extLst>
      <p:ext uri="{BB962C8B-B14F-4D97-AF65-F5344CB8AC3E}">
        <p14:creationId xmlns:p14="http://schemas.microsoft.com/office/powerpoint/2010/main" val="2714391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1885" r="1498" b="1648"/>
          <a:stretch/>
        </p:blipFill>
        <p:spPr>
          <a:xfrm>
            <a:off x="1187624" y="1412776"/>
            <a:ext cx="6913756" cy="4516244"/>
          </a:xfrm>
        </p:spPr>
      </p:pic>
    </p:spTree>
    <p:extLst>
      <p:ext uri="{BB962C8B-B14F-4D97-AF65-F5344CB8AC3E}">
        <p14:creationId xmlns:p14="http://schemas.microsoft.com/office/powerpoint/2010/main" val="1479447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2363" r="1034" b="859"/>
          <a:stretch/>
        </p:blipFill>
        <p:spPr>
          <a:xfrm>
            <a:off x="1304693" y="1412776"/>
            <a:ext cx="6835242" cy="4530824"/>
          </a:xfrm>
        </p:spPr>
      </p:pic>
    </p:spTree>
    <p:extLst>
      <p:ext uri="{BB962C8B-B14F-4D97-AF65-F5344CB8AC3E}">
        <p14:creationId xmlns:p14="http://schemas.microsoft.com/office/powerpoint/2010/main" val="287001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2124" r="2893" b="1649"/>
          <a:stretch/>
        </p:blipFill>
        <p:spPr>
          <a:xfrm>
            <a:off x="1259632" y="1484784"/>
            <a:ext cx="6802245" cy="4505093"/>
          </a:xfrm>
        </p:spPr>
      </p:pic>
    </p:spTree>
    <p:extLst>
      <p:ext uri="{BB962C8B-B14F-4D97-AF65-F5344CB8AC3E}">
        <p14:creationId xmlns:p14="http://schemas.microsoft.com/office/powerpoint/2010/main" val="3948540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1410" r="1653" b="2124"/>
          <a:stretch/>
        </p:blipFill>
        <p:spPr>
          <a:xfrm>
            <a:off x="1187624" y="1484784"/>
            <a:ext cx="6880302" cy="4516245"/>
          </a:xfrm>
        </p:spPr>
      </p:pic>
    </p:spTree>
    <p:extLst>
      <p:ext uri="{BB962C8B-B14F-4D97-AF65-F5344CB8AC3E}">
        <p14:creationId xmlns:p14="http://schemas.microsoft.com/office/powerpoint/2010/main" val="4143557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3553" r="2583" b="1886"/>
          <a:stretch/>
        </p:blipFill>
        <p:spPr>
          <a:xfrm>
            <a:off x="1115616" y="1556792"/>
            <a:ext cx="6791093" cy="4427034"/>
          </a:xfrm>
        </p:spPr>
      </p:pic>
    </p:spTree>
    <p:extLst>
      <p:ext uri="{BB962C8B-B14F-4D97-AF65-F5344CB8AC3E}">
        <p14:creationId xmlns:p14="http://schemas.microsoft.com/office/powerpoint/2010/main" val="2075742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3078" r="1188" b="1886"/>
          <a:stretch/>
        </p:blipFill>
        <p:spPr>
          <a:xfrm>
            <a:off x="1331640" y="1484784"/>
            <a:ext cx="6880302" cy="4449336"/>
          </a:xfrm>
        </p:spPr>
      </p:pic>
    </p:spTree>
    <p:extLst>
      <p:ext uri="{BB962C8B-B14F-4D97-AF65-F5344CB8AC3E}">
        <p14:creationId xmlns:p14="http://schemas.microsoft.com/office/powerpoint/2010/main" val="1159166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124" r="2583" b="1172"/>
          <a:stretch/>
        </p:blipFill>
        <p:spPr>
          <a:xfrm>
            <a:off x="1187624" y="1412776"/>
            <a:ext cx="6869151" cy="4527396"/>
          </a:xfrm>
        </p:spPr>
      </p:pic>
    </p:spTree>
    <p:extLst>
      <p:ext uri="{BB962C8B-B14F-4D97-AF65-F5344CB8AC3E}">
        <p14:creationId xmlns:p14="http://schemas.microsoft.com/office/powerpoint/2010/main" val="3964998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2124" r="1963" b="1886"/>
          <a:stretch/>
        </p:blipFill>
        <p:spPr>
          <a:xfrm>
            <a:off x="1259632" y="1484784"/>
            <a:ext cx="6869152" cy="4493942"/>
          </a:xfrm>
        </p:spPr>
      </p:pic>
    </p:spTree>
    <p:extLst>
      <p:ext uri="{BB962C8B-B14F-4D97-AF65-F5344CB8AC3E}">
        <p14:creationId xmlns:p14="http://schemas.microsoft.com/office/powerpoint/2010/main" val="3236520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2196" b="624"/>
          <a:stretch/>
        </p:blipFill>
        <p:spPr>
          <a:xfrm>
            <a:off x="1137424" y="1371600"/>
            <a:ext cx="6958495" cy="4549698"/>
          </a:xfrm>
        </p:spPr>
      </p:pic>
    </p:spTree>
    <p:extLst>
      <p:ext uri="{BB962C8B-B14F-4D97-AF65-F5344CB8AC3E}">
        <p14:creationId xmlns:p14="http://schemas.microsoft.com/office/powerpoint/2010/main" val="124035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173" r="3513" b="4324"/>
          <a:stretch/>
        </p:blipFill>
        <p:spPr>
          <a:xfrm>
            <a:off x="1187624" y="1556792"/>
            <a:ext cx="6791094" cy="4424412"/>
          </a:xfrm>
        </p:spPr>
      </p:pic>
    </p:spTree>
    <p:extLst>
      <p:ext uri="{BB962C8B-B14F-4D97-AF65-F5344CB8AC3E}">
        <p14:creationId xmlns:p14="http://schemas.microsoft.com/office/powerpoint/2010/main" val="695686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2124" r="1653" b="1172"/>
          <a:stretch/>
        </p:blipFill>
        <p:spPr>
          <a:xfrm>
            <a:off x="1187624" y="1484784"/>
            <a:ext cx="6858000" cy="4527396"/>
          </a:xfrm>
        </p:spPr>
      </p:pic>
    </p:spTree>
    <p:extLst>
      <p:ext uri="{BB962C8B-B14F-4D97-AF65-F5344CB8AC3E}">
        <p14:creationId xmlns:p14="http://schemas.microsoft.com/office/powerpoint/2010/main" val="250755898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649" r="2273" b="1886"/>
          <a:stretch/>
        </p:blipFill>
        <p:spPr>
          <a:xfrm>
            <a:off x="971600" y="1484784"/>
            <a:ext cx="6880304" cy="4516244"/>
          </a:xfrm>
        </p:spPr>
      </p:pic>
    </p:spTree>
    <p:extLst>
      <p:ext uri="{BB962C8B-B14F-4D97-AF65-F5344CB8AC3E}">
        <p14:creationId xmlns:p14="http://schemas.microsoft.com/office/powerpoint/2010/main" val="362904109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3792" r="1188" b="2362"/>
          <a:stretch/>
        </p:blipFill>
        <p:spPr>
          <a:xfrm>
            <a:off x="1259632" y="1556792"/>
            <a:ext cx="6891454" cy="4393582"/>
          </a:xfrm>
        </p:spPr>
      </p:pic>
    </p:spTree>
    <p:extLst>
      <p:ext uri="{BB962C8B-B14F-4D97-AF65-F5344CB8AC3E}">
        <p14:creationId xmlns:p14="http://schemas.microsoft.com/office/powerpoint/2010/main" val="353641508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648" r="2583" b="4030"/>
          <a:stretch/>
        </p:blipFill>
        <p:spPr>
          <a:xfrm>
            <a:off x="1115616" y="1556792"/>
            <a:ext cx="6869151" cy="4415883"/>
          </a:xfrm>
        </p:spPr>
      </p:pic>
    </p:spTree>
    <p:extLst>
      <p:ext uri="{BB962C8B-B14F-4D97-AF65-F5344CB8AC3E}">
        <p14:creationId xmlns:p14="http://schemas.microsoft.com/office/powerpoint/2010/main" val="349401025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2124" r="1569" b="2839"/>
          <a:stretch/>
        </p:blipFill>
        <p:spPr>
          <a:xfrm>
            <a:off x="1115616" y="1484784"/>
            <a:ext cx="6858000" cy="4449337"/>
          </a:xfrm>
        </p:spPr>
      </p:pic>
    </p:spTree>
    <p:extLst>
      <p:ext uri="{BB962C8B-B14F-4D97-AF65-F5344CB8AC3E}">
        <p14:creationId xmlns:p14="http://schemas.microsoft.com/office/powerpoint/2010/main" val="202498954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1410" r="2893" b="1886"/>
          <a:stretch/>
        </p:blipFill>
        <p:spPr>
          <a:xfrm>
            <a:off x="1043608" y="1412776"/>
            <a:ext cx="6891454" cy="4527396"/>
          </a:xfrm>
        </p:spPr>
      </p:pic>
    </p:spTree>
    <p:extLst>
      <p:ext uri="{BB962C8B-B14F-4D97-AF65-F5344CB8AC3E}">
        <p14:creationId xmlns:p14="http://schemas.microsoft.com/office/powerpoint/2010/main" val="93456238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2601" r="2428" b="2363"/>
          <a:stretch/>
        </p:blipFill>
        <p:spPr>
          <a:xfrm>
            <a:off x="1187624" y="1556792"/>
            <a:ext cx="6824546" cy="4449337"/>
          </a:xfrm>
        </p:spPr>
      </p:pic>
    </p:spTree>
    <p:extLst>
      <p:ext uri="{BB962C8B-B14F-4D97-AF65-F5344CB8AC3E}">
        <p14:creationId xmlns:p14="http://schemas.microsoft.com/office/powerpoint/2010/main" val="255851379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648" r="3667" b="1648"/>
          <a:stretch/>
        </p:blipFill>
        <p:spPr>
          <a:xfrm>
            <a:off x="1187624" y="1412776"/>
            <a:ext cx="6779942" cy="4527396"/>
          </a:xfrm>
        </p:spPr>
      </p:pic>
    </p:spTree>
    <p:extLst>
      <p:ext uri="{BB962C8B-B14F-4D97-AF65-F5344CB8AC3E}">
        <p14:creationId xmlns:p14="http://schemas.microsoft.com/office/powerpoint/2010/main" val="280460033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886" r="1343" b="1172"/>
          <a:stretch/>
        </p:blipFill>
        <p:spPr>
          <a:xfrm>
            <a:off x="1115616" y="1484784"/>
            <a:ext cx="6980663" cy="4538546"/>
          </a:xfrm>
        </p:spPr>
      </p:pic>
    </p:spTree>
    <p:extLst>
      <p:ext uri="{BB962C8B-B14F-4D97-AF65-F5344CB8AC3E}">
        <p14:creationId xmlns:p14="http://schemas.microsoft.com/office/powerpoint/2010/main" val="10090246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2326" r="1538" b="1685"/>
          <a:stretch/>
        </p:blipFill>
        <p:spPr>
          <a:xfrm>
            <a:off x="1159727" y="1449658"/>
            <a:ext cx="6969512" cy="4493941"/>
          </a:xfrm>
        </p:spPr>
      </p:pic>
    </p:spTree>
    <p:extLst>
      <p:ext uri="{BB962C8B-B14F-4D97-AF65-F5344CB8AC3E}">
        <p14:creationId xmlns:p14="http://schemas.microsoft.com/office/powerpoint/2010/main" val="2288001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1410" r="2984" b="3554"/>
          <a:stretch/>
        </p:blipFill>
        <p:spPr>
          <a:xfrm>
            <a:off x="1043608" y="1484784"/>
            <a:ext cx="6851455" cy="4449336"/>
          </a:xfrm>
        </p:spPr>
      </p:pic>
    </p:spTree>
    <p:extLst>
      <p:ext uri="{BB962C8B-B14F-4D97-AF65-F5344CB8AC3E}">
        <p14:creationId xmlns:p14="http://schemas.microsoft.com/office/powerpoint/2010/main" val="394723802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2363" r="1808" b="934"/>
          <a:stretch/>
        </p:blipFill>
        <p:spPr>
          <a:xfrm>
            <a:off x="1043608" y="1484784"/>
            <a:ext cx="6947209" cy="4527395"/>
          </a:xfrm>
        </p:spPr>
      </p:pic>
    </p:spTree>
    <p:extLst>
      <p:ext uri="{BB962C8B-B14F-4D97-AF65-F5344CB8AC3E}">
        <p14:creationId xmlns:p14="http://schemas.microsoft.com/office/powerpoint/2010/main" val="429148002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2124" r="1343" b="3078"/>
          <a:stretch/>
        </p:blipFill>
        <p:spPr>
          <a:xfrm>
            <a:off x="1259632" y="1556792"/>
            <a:ext cx="6913757" cy="4438186"/>
          </a:xfrm>
        </p:spPr>
      </p:pic>
    </p:spTree>
    <p:extLst>
      <p:ext uri="{BB962C8B-B14F-4D97-AF65-F5344CB8AC3E}">
        <p14:creationId xmlns:p14="http://schemas.microsoft.com/office/powerpoint/2010/main" val="36405550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t="4030" r="723" b="2840"/>
          <a:stretch/>
        </p:blipFill>
        <p:spPr>
          <a:xfrm>
            <a:off x="1187624" y="1556792"/>
            <a:ext cx="6936060" cy="4360126"/>
          </a:xfrm>
        </p:spPr>
      </p:pic>
    </p:spTree>
    <p:extLst>
      <p:ext uri="{BB962C8B-B14F-4D97-AF65-F5344CB8AC3E}">
        <p14:creationId xmlns:p14="http://schemas.microsoft.com/office/powerpoint/2010/main" val="343894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1959" r="3623" b="1577"/>
          <a:stretch/>
        </p:blipFill>
        <p:spPr>
          <a:xfrm>
            <a:off x="1187624" y="1484784"/>
            <a:ext cx="6846848" cy="4516245"/>
          </a:xfrm>
        </p:spPr>
      </p:pic>
    </p:spTree>
    <p:extLst>
      <p:ext uri="{BB962C8B-B14F-4D97-AF65-F5344CB8AC3E}">
        <p14:creationId xmlns:p14="http://schemas.microsoft.com/office/powerpoint/2010/main" val="3126867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3553" r="1498" b="1887"/>
          <a:stretch/>
        </p:blipFill>
        <p:spPr>
          <a:xfrm>
            <a:off x="1259632" y="1556792"/>
            <a:ext cx="6902606" cy="4427034"/>
          </a:xfrm>
        </p:spPr>
      </p:pic>
    </p:spTree>
    <p:extLst>
      <p:ext uri="{BB962C8B-B14F-4D97-AF65-F5344CB8AC3E}">
        <p14:creationId xmlns:p14="http://schemas.microsoft.com/office/powerpoint/2010/main" val="98271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1886" r="2273" b="1886"/>
          <a:stretch/>
        </p:blipFill>
        <p:spPr>
          <a:xfrm>
            <a:off x="1115616" y="1484784"/>
            <a:ext cx="6969513" cy="4505092"/>
          </a:xfrm>
        </p:spPr>
      </p:pic>
    </p:spTree>
    <p:extLst>
      <p:ext uri="{BB962C8B-B14F-4D97-AF65-F5344CB8AC3E}">
        <p14:creationId xmlns:p14="http://schemas.microsoft.com/office/powerpoint/2010/main" val="492068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4232" r="2119" b="1409"/>
          <a:stretch/>
        </p:blipFill>
        <p:spPr>
          <a:xfrm>
            <a:off x="1187624" y="1605776"/>
            <a:ext cx="6891455" cy="4417555"/>
          </a:xfrm>
        </p:spPr>
      </p:pic>
    </p:spTree>
    <p:extLst>
      <p:ext uri="{BB962C8B-B14F-4D97-AF65-F5344CB8AC3E}">
        <p14:creationId xmlns:p14="http://schemas.microsoft.com/office/powerpoint/2010/main" val="2056254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895</TotalTime>
  <Words>2</Words>
  <Application>Microsoft Office PowerPoint</Application>
  <PresentationFormat>如螢幕大小 (4:3)</PresentationFormat>
  <Paragraphs>2</Paragraphs>
  <Slides>42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地平線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WORKGROUP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Home</dc:creator>
  <cp:lastModifiedBy>Windows 使用者</cp:lastModifiedBy>
  <cp:revision>83</cp:revision>
  <cp:lastPrinted>2021-11-11T05:59:34Z</cp:lastPrinted>
  <dcterms:created xsi:type="dcterms:W3CDTF">2018-11-28T02:51:31Z</dcterms:created>
  <dcterms:modified xsi:type="dcterms:W3CDTF">2022-10-20T03:28:16Z</dcterms:modified>
</cp:coreProperties>
</file>