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0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0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1701" r="3810" b="650"/>
          <a:stretch/>
        </p:blipFill>
        <p:spPr>
          <a:xfrm>
            <a:off x="2241396" y="116632"/>
            <a:ext cx="459430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4776" cy="5851525"/>
          </a:xfrm>
        </p:spPr>
      </p:pic>
    </p:spTree>
    <p:extLst>
      <p:ext uri="{BB962C8B-B14F-4D97-AF65-F5344CB8AC3E}">
        <p14:creationId xmlns:p14="http://schemas.microsoft.com/office/powerpoint/2010/main" val="3355984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2" y="274638"/>
            <a:ext cx="8214776" cy="5851525"/>
          </a:xfrm>
        </p:spPr>
      </p:pic>
    </p:spTree>
    <p:extLst>
      <p:ext uri="{BB962C8B-B14F-4D97-AF65-F5344CB8AC3E}">
        <p14:creationId xmlns:p14="http://schemas.microsoft.com/office/powerpoint/2010/main" val="667148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4776" cy="5851525"/>
          </a:xfrm>
        </p:spPr>
      </p:pic>
    </p:spTree>
    <p:extLst>
      <p:ext uri="{BB962C8B-B14F-4D97-AF65-F5344CB8AC3E}">
        <p14:creationId xmlns:p14="http://schemas.microsoft.com/office/powerpoint/2010/main" val="853929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4776" cy="5851525"/>
          </a:xfrm>
        </p:spPr>
      </p:pic>
    </p:spTree>
    <p:extLst>
      <p:ext uri="{BB962C8B-B14F-4D97-AF65-F5344CB8AC3E}">
        <p14:creationId xmlns:p14="http://schemas.microsoft.com/office/powerpoint/2010/main" val="2416778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4776" cy="5851525"/>
          </a:xfrm>
        </p:spPr>
      </p:pic>
    </p:spTree>
    <p:extLst>
      <p:ext uri="{BB962C8B-B14F-4D97-AF65-F5344CB8AC3E}">
        <p14:creationId xmlns:p14="http://schemas.microsoft.com/office/powerpoint/2010/main" val="2187898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1404" r="1734" b="262"/>
          <a:stretch/>
        </p:blipFill>
        <p:spPr>
          <a:xfrm>
            <a:off x="2520175" y="356838"/>
            <a:ext cx="4070195" cy="5754029"/>
          </a:xfrm>
        </p:spPr>
      </p:pic>
    </p:spTree>
    <p:extLst>
      <p:ext uri="{BB962C8B-B14F-4D97-AF65-F5344CB8AC3E}">
        <p14:creationId xmlns:p14="http://schemas.microsoft.com/office/powerpoint/2010/main" val="23949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854</TotalTime>
  <Words>2</Words>
  <Application>Microsoft Office PowerPoint</Application>
  <PresentationFormat>如螢幕大小 (4:3)</PresentationFormat>
  <Paragraphs>2</Paragraphs>
  <Slides>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79</cp:revision>
  <cp:lastPrinted>2021-11-11T05:59:34Z</cp:lastPrinted>
  <dcterms:created xsi:type="dcterms:W3CDTF">2018-11-28T02:51:31Z</dcterms:created>
  <dcterms:modified xsi:type="dcterms:W3CDTF">2022-10-21T01:08:52Z</dcterms:modified>
</cp:coreProperties>
</file>