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566E-173D-42AF-AE5D-FA2C40C55DDE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A588-EC60-4548-9121-A48EAD0CB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08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61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BAD0-CA1E-4254-9281-E652918C5067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D97A-F555-436E-90A6-3F0A12EFB7B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E5C-64B4-406B-8533-8B5E6335DE3B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F623-AD87-4546-A02F-8732116DC2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37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B472-8CE7-47AC-A102-164DCD58BEA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B36A-7A65-4AAF-9C4B-66B69B620291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C25-C718-44B3-A624-AF6020266F40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AC-4EBD-436E-8839-D9C388D7C95E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AAF-FBD9-4A01-A546-00D8C0D4105F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644B-E3AE-46BD-8EBB-D21FBBDF402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114-748E-4597-BE54-03B990F17044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6A9-129E-4871-8737-C684CA2C70D5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BD299-DC36-491E-BC2F-32E43333354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629" r="1518" b="1209"/>
          <a:stretch/>
        </p:blipFill>
        <p:spPr>
          <a:xfrm>
            <a:off x="2123727" y="78059"/>
            <a:ext cx="4896545" cy="66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1701" r="2942" b="1701"/>
          <a:stretch/>
        </p:blipFill>
        <p:spPr>
          <a:xfrm>
            <a:off x="2051720" y="116632"/>
            <a:ext cx="489654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68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700" r="4369" b="1301"/>
          <a:stretch/>
        </p:blipFill>
        <p:spPr>
          <a:xfrm>
            <a:off x="2123728" y="116632"/>
            <a:ext cx="4752528" cy="66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066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701" r="2944" b="1701"/>
          <a:stretch/>
        </p:blipFill>
        <p:spPr>
          <a:xfrm>
            <a:off x="2123727" y="116632"/>
            <a:ext cx="482453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923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2750" r="2944" b="1701"/>
          <a:stretch/>
        </p:blipFill>
        <p:spPr>
          <a:xfrm>
            <a:off x="2123727" y="188640"/>
            <a:ext cx="482453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785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t="1701" r="1518" b="1701"/>
          <a:stretch/>
        </p:blipFill>
        <p:spPr>
          <a:xfrm>
            <a:off x="2195736" y="116632"/>
            <a:ext cx="48245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61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1701" r="5796" b="2750"/>
          <a:stretch/>
        </p:blipFill>
        <p:spPr>
          <a:xfrm>
            <a:off x="2195735" y="116632"/>
            <a:ext cx="4608513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2592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650" r="2081" b="650"/>
          <a:stretch/>
        </p:blipFill>
        <p:spPr>
          <a:xfrm>
            <a:off x="2051719" y="44624"/>
            <a:ext cx="4940095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75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650" r="1518"/>
          <a:stretch/>
        </p:blipFill>
        <p:spPr>
          <a:xfrm>
            <a:off x="2110079" y="35002"/>
            <a:ext cx="489654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5011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" r="4369" b="651"/>
          <a:stretch/>
        </p:blipFill>
        <p:spPr>
          <a:xfrm>
            <a:off x="2047099" y="44624"/>
            <a:ext cx="4829157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7590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701" r="1518" b="650"/>
          <a:stretch/>
        </p:blipFill>
        <p:spPr>
          <a:xfrm>
            <a:off x="2123728" y="116632"/>
            <a:ext cx="489654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155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01" r="2943" b="1701"/>
          <a:stretch/>
        </p:blipFill>
        <p:spPr>
          <a:xfrm>
            <a:off x="2123728" y="116632"/>
            <a:ext cx="48245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22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650" r="2943" b="650"/>
          <a:stretch/>
        </p:blipFill>
        <p:spPr>
          <a:xfrm>
            <a:off x="2123728" y="44624"/>
            <a:ext cx="4824536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880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01" r="2944" b="1701"/>
          <a:stretch/>
        </p:blipFill>
        <p:spPr>
          <a:xfrm>
            <a:off x="2123727" y="116632"/>
            <a:ext cx="482453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774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1701" r="4370" b="650"/>
          <a:stretch/>
        </p:blipFill>
        <p:spPr>
          <a:xfrm>
            <a:off x="2123728" y="116632"/>
            <a:ext cx="4752528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377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858</TotalTime>
  <Words>2</Words>
  <Application>Microsoft Office PowerPoint</Application>
  <PresentationFormat>如螢幕大小 (4:3)</PresentationFormat>
  <Paragraphs>2</Paragraphs>
  <Slides>15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Windows 使用者</cp:lastModifiedBy>
  <cp:revision>80</cp:revision>
  <cp:lastPrinted>2021-11-11T05:59:34Z</cp:lastPrinted>
  <dcterms:created xsi:type="dcterms:W3CDTF">2018-11-28T02:51:31Z</dcterms:created>
  <dcterms:modified xsi:type="dcterms:W3CDTF">2022-10-20T01:48:20Z</dcterms:modified>
</cp:coreProperties>
</file>