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5" d="100"/>
          <a:sy n="85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0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75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1952" r="1039" b="6549"/>
          <a:stretch/>
        </p:blipFill>
        <p:spPr>
          <a:xfrm>
            <a:off x="1115616" y="260648"/>
            <a:ext cx="6840760" cy="62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" b="3501"/>
          <a:stretch/>
        </p:blipFill>
        <p:spPr>
          <a:xfrm>
            <a:off x="1547664" y="548680"/>
            <a:ext cx="5845912" cy="5646660"/>
          </a:xfrm>
        </p:spPr>
      </p:pic>
    </p:spTree>
    <p:extLst>
      <p:ext uri="{BB962C8B-B14F-4D97-AF65-F5344CB8AC3E}">
        <p14:creationId xmlns:p14="http://schemas.microsoft.com/office/powerpoint/2010/main" val="361466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794" b="2357"/>
          <a:stretch/>
        </p:blipFill>
        <p:spPr>
          <a:xfrm>
            <a:off x="1619672" y="476672"/>
            <a:ext cx="5912820" cy="5653668"/>
          </a:xfrm>
        </p:spPr>
      </p:pic>
    </p:spTree>
    <p:extLst>
      <p:ext uri="{BB962C8B-B14F-4D97-AF65-F5344CB8AC3E}">
        <p14:creationId xmlns:p14="http://schemas.microsoft.com/office/powerpoint/2010/main" val="3086364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" b="3120"/>
          <a:stretch/>
        </p:blipFill>
        <p:spPr>
          <a:xfrm>
            <a:off x="1691680" y="404664"/>
            <a:ext cx="5812459" cy="5668962"/>
          </a:xfrm>
        </p:spPr>
      </p:pic>
    </p:spTree>
    <p:extLst>
      <p:ext uri="{BB962C8B-B14F-4D97-AF65-F5344CB8AC3E}">
        <p14:creationId xmlns:p14="http://schemas.microsoft.com/office/powerpoint/2010/main" val="4276008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r="1542" b="3121"/>
          <a:stretch/>
        </p:blipFill>
        <p:spPr>
          <a:xfrm>
            <a:off x="1619672" y="548680"/>
            <a:ext cx="5868215" cy="5542156"/>
          </a:xfrm>
        </p:spPr>
      </p:pic>
    </p:spTree>
    <p:extLst>
      <p:ext uri="{BB962C8B-B14F-4D97-AF65-F5344CB8AC3E}">
        <p14:creationId xmlns:p14="http://schemas.microsoft.com/office/powerpoint/2010/main" val="2975227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1215" r="1355" b="3310"/>
          <a:stretch/>
        </p:blipFill>
        <p:spPr>
          <a:xfrm>
            <a:off x="1619672" y="548680"/>
            <a:ext cx="5910146" cy="5586761"/>
          </a:xfrm>
        </p:spPr>
      </p:pic>
    </p:spTree>
    <p:extLst>
      <p:ext uri="{BB962C8B-B14F-4D97-AF65-F5344CB8AC3E}">
        <p14:creationId xmlns:p14="http://schemas.microsoft.com/office/powerpoint/2010/main" val="3622117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r="1729" b="2929"/>
          <a:stretch/>
        </p:blipFill>
        <p:spPr>
          <a:xfrm>
            <a:off x="1619672" y="476672"/>
            <a:ext cx="5857064" cy="5542156"/>
          </a:xfrm>
        </p:spPr>
      </p:pic>
    </p:spTree>
    <p:extLst>
      <p:ext uri="{BB962C8B-B14F-4D97-AF65-F5344CB8AC3E}">
        <p14:creationId xmlns:p14="http://schemas.microsoft.com/office/powerpoint/2010/main" val="195231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" b="2739"/>
          <a:stretch/>
        </p:blipFill>
        <p:spPr>
          <a:xfrm>
            <a:off x="1619672" y="476672"/>
            <a:ext cx="5879366" cy="5691264"/>
          </a:xfrm>
        </p:spPr>
      </p:pic>
    </p:spTree>
    <p:extLst>
      <p:ext uri="{BB962C8B-B14F-4D97-AF65-F5344CB8AC3E}">
        <p14:creationId xmlns:p14="http://schemas.microsoft.com/office/powerpoint/2010/main" val="379194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7" t="1786" r="2103" b="4073"/>
          <a:stretch/>
        </p:blipFill>
        <p:spPr>
          <a:xfrm>
            <a:off x="1547664" y="548680"/>
            <a:ext cx="5923971" cy="5508704"/>
          </a:xfrm>
        </p:spPr>
      </p:pic>
    </p:spTree>
    <p:extLst>
      <p:ext uri="{BB962C8B-B14F-4D97-AF65-F5344CB8AC3E}">
        <p14:creationId xmlns:p14="http://schemas.microsoft.com/office/powerpoint/2010/main" val="2787848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r="1729" b="3311"/>
          <a:stretch/>
        </p:blipFill>
        <p:spPr>
          <a:xfrm>
            <a:off x="1763688" y="548680"/>
            <a:ext cx="5809786" cy="5657811"/>
          </a:xfrm>
        </p:spPr>
      </p:pic>
    </p:spTree>
    <p:extLst>
      <p:ext uri="{BB962C8B-B14F-4D97-AF65-F5344CB8AC3E}">
        <p14:creationId xmlns:p14="http://schemas.microsoft.com/office/powerpoint/2010/main" val="1208217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r="2477" b="3502"/>
          <a:stretch/>
        </p:blipFill>
        <p:spPr>
          <a:xfrm>
            <a:off x="1619672" y="548680"/>
            <a:ext cx="5812459" cy="5575610"/>
          </a:xfrm>
        </p:spPr>
      </p:pic>
    </p:spTree>
    <p:extLst>
      <p:ext uri="{BB962C8B-B14F-4D97-AF65-F5344CB8AC3E}">
        <p14:creationId xmlns:p14="http://schemas.microsoft.com/office/powerpoint/2010/main" val="4053146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2222" r="2881" b="3023"/>
          <a:stretch/>
        </p:blipFill>
        <p:spPr>
          <a:xfrm>
            <a:off x="1691679" y="404665"/>
            <a:ext cx="5688633" cy="5544616"/>
          </a:xfrm>
        </p:spPr>
      </p:pic>
    </p:spTree>
    <p:extLst>
      <p:ext uri="{BB962C8B-B14F-4D97-AF65-F5344CB8AC3E}">
        <p14:creationId xmlns:p14="http://schemas.microsoft.com/office/powerpoint/2010/main" val="816767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r="1258" b="2549"/>
          <a:stretch/>
        </p:blipFill>
        <p:spPr>
          <a:xfrm>
            <a:off x="1619672" y="548680"/>
            <a:ext cx="5885099" cy="5653669"/>
          </a:xfrm>
        </p:spPr>
      </p:pic>
    </p:spTree>
    <p:extLst>
      <p:ext uri="{BB962C8B-B14F-4D97-AF65-F5344CB8AC3E}">
        <p14:creationId xmlns:p14="http://schemas.microsoft.com/office/powerpoint/2010/main" val="1634531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215" r="1167" b="6932"/>
          <a:stretch/>
        </p:blipFill>
        <p:spPr>
          <a:xfrm>
            <a:off x="1763688" y="548680"/>
            <a:ext cx="5709425" cy="5374888"/>
          </a:xfrm>
        </p:spPr>
      </p:pic>
    </p:spTree>
    <p:extLst>
      <p:ext uri="{BB962C8B-B14F-4D97-AF65-F5344CB8AC3E}">
        <p14:creationId xmlns:p14="http://schemas.microsoft.com/office/powerpoint/2010/main" val="4208408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r="2290" b="2739"/>
          <a:stretch/>
        </p:blipFill>
        <p:spPr>
          <a:xfrm>
            <a:off x="1619672" y="476672"/>
            <a:ext cx="5776332" cy="5691264"/>
          </a:xfrm>
        </p:spPr>
      </p:pic>
    </p:spTree>
    <p:extLst>
      <p:ext uri="{BB962C8B-B14F-4D97-AF65-F5344CB8AC3E}">
        <p14:creationId xmlns:p14="http://schemas.microsoft.com/office/powerpoint/2010/main" val="297319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2167" r="2102" b="2930"/>
          <a:stretch/>
        </p:blipFill>
        <p:spPr>
          <a:xfrm>
            <a:off x="1694985" y="401444"/>
            <a:ext cx="5731727" cy="5553307"/>
          </a:xfrm>
        </p:spPr>
      </p:pic>
    </p:spTree>
    <p:extLst>
      <p:ext uri="{BB962C8B-B14F-4D97-AF65-F5344CB8AC3E}">
        <p14:creationId xmlns:p14="http://schemas.microsoft.com/office/powerpoint/2010/main" val="724727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976" r="1167" b="3502"/>
          <a:stretch/>
        </p:blipFill>
        <p:spPr>
          <a:xfrm>
            <a:off x="1835696" y="620688"/>
            <a:ext cx="5731727" cy="5531005"/>
          </a:xfrm>
        </p:spPr>
      </p:pic>
    </p:spTree>
    <p:extLst>
      <p:ext uri="{BB962C8B-B14F-4D97-AF65-F5344CB8AC3E}">
        <p14:creationId xmlns:p14="http://schemas.microsoft.com/office/powerpoint/2010/main" val="4224090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833" r="3039" b="3500"/>
          <a:stretch/>
        </p:blipFill>
        <p:spPr>
          <a:xfrm>
            <a:off x="1691680" y="548680"/>
            <a:ext cx="5698273" cy="5597913"/>
          </a:xfrm>
        </p:spPr>
      </p:pic>
    </p:spTree>
    <p:extLst>
      <p:ext uri="{BB962C8B-B14F-4D97-AF65-F5344CB8AC3E}">
        <p14:creationId xmlns:p14="http://schemas.microsoft.com/office/powerpoint/2010/main" val="1915890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"/>
          <a:stretch/>
        </p:blipFill>
        <p:spPr>
          <a:xfrm>
            <a:off x="1619672" y="404664"/>
            <a:ext cx="5960098" cy="5746650"/>
          </a:xfrm>
        </p:spPr>
      </p:pic>
    </p:spTree>
    <p:extLst>
      <p:ext uri="{BB962C8B-B14F-4D97-AF65-F5344CB8AC3E}">
        <p14:creationId xmlns:p14="http://schemas.microsoft.com/office/powerpoint/2010/main" val="2054609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969" r="2507" b="6550"/>
          <a:stretch/>
        </p:blipFill>
        <p:spPr>
          <a:xfrm>
            <a:off x="1763688" y="624468"/>
            <a:ext cx="5741083" cy="5352967"/>
          </a:xfrm>
        </p:spPr>
      </p:pic>
    </p:spTree>
    <p:extLst>
      <p:ext uri="{BB962C8B-B14F-4D97-AF65-F5344CB8AC3E}">
        <p14:creationId xmlns:p14="http://schemas.microsoft.com/office/powerpoint/2010/main" val="2195679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"/>
          <a:stretch/>
        </p:blipFill>
        <p:spPr>
          <a:xfrm>
            <a:off x="1547664" y="476672"/>
            <a:ext cx="5960098" cy="5713567"/>
          </a:xfrm>
        </p:spPr>
      </p:pic>
    </p:spTree>
    <p:extLst>
      <p:ext uri="{BB962C8B-B14F-4D97-AF65-F5344CB8AC3E}">
        <p14:creationId xmlns:p14="http://schemas.microsoft.com/office/powerpoint/2010/main" val="3134938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r="1916" b="3310"/>
          <a:stretch/>
        </p:blipFill>
        <p:spPr>
          <a:xfrm>
            <a:off x="1691680" y="476672"/>
            <a:ext cx="5845912" cy="5609064"/>
          </a:xfrm>
        </p:spPr>
      </p:pic>
    </p:spTree>
    <p:extLst>
      <p:ext uri="{BB962C8B-B14F-4D97-AF65-F5344CB8AC3E}">
        <p14:creationId xmlns:p14="http://schemas.microsoft.com/office/powerpoint/2010/main" val="3483824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451" b="2259"/>
          <a:stretch/>
        </p:blipFill>
        <p:spPr>
          <a:xfrm>
            <a:off x="1691680" y="548680"/>
            <a:ext cx="5857064" cy="5675600"/>
          </a:xfrm>
        </p:spPr>
      </p:pic>
    </p:spTree>
    <p:extLst>
      <p:ext uri="{BB962C8B-B14F-4D97-AF65-F5344CB8AC3E}">
        <p14:creationId xmlns:p14="http://schemas.microsoft.com/office/powerpoint/2010/main" val="1622903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 b="3120"/>
          <a:stretch/>
        </p:blipFill>
        <p:spPr>
          <a:xfrm>
            <a:off x="1691680" y="548680"/>
            <a:ext cx="5901669" cy="5668962"/>
          </a:xfrm>
        </p:spPr>
      </p:pic>
    </p:spTree>
    <p:extLst>
      <p:ext uri="{BB962C8B-B14F-4D97-AF65-F5344CB8AC3E}">
        <p14:creationId xmlns:p14="http://schemas.microsoft.com/office/powerpoint/2010/main" val="410932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 b="2357"/>
          <a:stretch/>
        </p:blipFill>
        <p:spPr>
          <a:xfrm>
            <a:off x="1763688" y="548680"/>
            <a:ext cx="5960098" cy="5631366"/>
          </a:xfrm>
        </p:spPr>
      </p:pic>
    </p:spTree>
    <p:extLst>
      <p:ext uri="{BB962C8B-B14F-4D97-AF65-F5344CB8AC3E}">
        <p14:creationId xmlns:p14="http://schemas.microsoft.com/office/powerpoint/2010/main" val="529619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883</TotalTime>
  <Words>2</Words>
  <Application>Microsoft Office PowerPoint</Application>
  <PresentationFormat>如螢幕大小 (4:3)</PresentationFormat>
  <Paragraphs>2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81</cp:revision>
  <cp:lastPrinted>2021-11-11T05:59:34Z</cp:lastPrinted>
  <dcterms:created xsi:type="dcterms:W3CDTF">2018-11-28T02:51:31Z</dcterms:created>
  <dcterms:modified xsi:type="dcterms:W3CDTF">2022-10-20T02:27:48Z</dcterms:modified>
</cp:coreProperties>
</file>