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>
        <p:scale>
          <a:sx n="74" d="100"/>
          <a:sy n="74" d="100"/>
        </p:scale>
        <p:origin x="-888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C9E9-839D-45CC-85F2-EDD11A57061E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9E2C-EE81-4C37-A8FA-D99A632DF4B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C9E9-839D-45CC-85F2-EDD11A57061E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9E2C-EE81-4C37-A8FA-D99A632DF4B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C9E9-839D-45CC-85F2-EDD11A57061E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9E2C-EE81-4C37-A8FA-D99A632DF4B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C9E9-839D-45CC-85F2-EDD11A57061E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9E2C-EE81-4C37-A8FA-D99A632DF4B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C9E9-839D-45CC-85F2-EDD11A57061E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9E2C-EE81-4C37-A8FA-D99A632DF4B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C9E9-839D-45CC-85F2-EDD11A57061E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9E2C-EE81-4C37-A8FA-D99A632DF4B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C9E9-839D-45CC-85F2-EDD11A57061E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9E2C-EE81-4C37-A8FA-D99A632DF4B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C9E9-839D-45CC-85F2-EDD11A57061E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9E2C-EE81-4C37-A8FA-D99A632DF4B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C9E9-839D-45CC-85F2-EDD11A57061E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9E2C-EE81-4C37-A8FA-D99A632DF4B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C9E9-839D-45CC-85F2-EDD11A57061E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9E2C-EE81-4C37-A8FA-D99A632DF4B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C9E9-839D-45CC-85F2-EDD11A57061E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9E2C-EE81-4C37-A8FA-D99A632DF4B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A2EC9E9-839D-45CC-85F2-EDD11A57061E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ECE9E2C-EE81-4C37-A8FA-D99A632DF4B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34" y="0"/>
            <a:ext cx="6643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842"/>
            <a:ext cx="12192000" cy="5787572"/>
          </a:xfrm>
        </p:spPr>
      </p:pic>
    </p:spTree>
    <p:extLst>
      <p:ext uri="{BB962C8B-B14F-4D97-AF65-F5344CB8AC3E}">
        <p14:creationId xmlns:p14="http://schemas.microsoft.com/office/powerpoint/2010/main" val="15447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49"/>
            <a:ext cx="12223134" cy="5870575"/>
          </a:xfrm>
        </p:spPr>
      </p:pic>
    </p:spTree>
    <p:extLst>
      <p:ext uri="{BB962C8B-B14F-4D97-AF65-F5344CB8AC3E}">
        <p14:creationId xmlns:p14="http://schemas.microsoft.com/office/powerpoint/2010/main" val="49297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75"/>
            <a:ext cx="12192000" cy="5746810"/>
          </a:xfrm>
        </p:spPr>
      </p:pic>
    </p:spTree>
    <p:extLst>
      <p:ext uri="{BB962C8B-B14F-4D97-AF65-F5344CB8AC3E}">
        <p14:creationId xmlns:p14="http://schemas.microsoft.com/office/powerpoint/2010/main" val="3462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07" y="0"/>
            <a:ext cx="6288185" cy="6850189"/>
          </a:xfrm>
        </p:spPr>
      </p:pic>
    </p:spTree>
    <p:extLst>
      <p:ext uri="{BB962C8B-B14F-4D97-AF65-F5344CB8AC3E}">
        <p14:creationId xmlns:p14="http://schemas.microsoft.com/office/powerpoint/2010/main" val="36011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621" y="0"/>
            <a:ext cx="6783878" cy="6858000"/>
          </a:xfrm>
        </p:spPr>
      </p:pic>
    </p:spTree>
    <p:extLst>
      <p:ext uri="{BB962C8B-B14F-4D97-AF65-F5344CB8AC3E}">
        <p14:creationId xmlns:p14="http://schemas.microsoft.com/office/powerpoint/2010/main" val="12341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0" cy="6123215"/>
          </a:xfrm>
        </p:spPr>
      </p:pic>
    </p:spTree>
    <p:extLst>
      <p:ext uri="{BB962C8B-B14F-4D97-AF65-F5344CB8AC3E}">
        <p14:creationId xmlns:p14="http://schemas.microsoft.com/office/powerpoint/2010/main" val="37791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0" cy="6100536"/>
          </a:xfrm>
        </p:spPr>
      </p:pic>
    </p:spTree>
    <p:extLst>
      <p:ext uri="{BB962C8B-B14F-4D97-AF65-F5344CB8AC3E}">
        <p14:creationId xmlns:p14="http://schemas.microsoft.com/office/powerpoint/2010/main" val="27805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0" cy="6223000"/>
          </a:xfrm>
        </p:spPr>
      </p:pic>
    </p:spTree>
    <p:extLst>
      <p:ext uri="{BB962C8B-B14F-4D97-AF65-F5344CB8AC3E}">
        <p14:creationId xmlns:p14="http://schemas.microsoft.com/office/powerpoint/2010/main" val="15463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175"/>
            <a:ext cx="12192000" cy="5941786"/>
          </a:xfrm>
        </p:spPr>
      </p:pic>
    </p:spTree>
    <p:extLst>
      <p:ext uri="{BB962C8B-B14F-4D97-AF65-F5344CB8AC3E}">
        <p14:creationId xmlns:p14="http://schemas.microsoft.com/office/powerpoint/2010/main" val="7074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225"/>
            <a:ext cx="12192000" cy="5746750"/>
          </a:xfrm>
        </p:spPr>
      </p:pic>
    </p:spTree>
    <p:extLst>
      <p:ext uri="{BB962C8B-B14F-4D97-AF65-F5344CB8AC3E}">
        <p14:creationId xmlns:p14="http://schemas.microsoft.com/office/powerpoint/2010/main" val="392319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825"/>
            <a:ext cx="12193056" cy="5591342"/>
          </a:xfrm>
        </p:spPr>
      </p:pic>
    </p:spTree>
    <p:extLst>
      <p:ext uri="{BB962C8B-B14F-4D97-AF65-F5344CB8AC3E}">
        <p14:creationId xmlns:p14="http://schemas.microsoft.com/office/powerpoint/2010/main" val="16289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592"/>
            <a:ext cx="12192000" cy="5783036"/>
          </a:xfrm>
        </p:spPr>
      </p:pic>
    </p:spTree>
    <p:extLst>
      <p:ext uri="{BB962C8B-B14F-4D97-AF65-F5344CB8AC3E}">
        <p14:creationId xmlns:p14="http://schemas.microsoft.com/office/powerpoint/2010/main" val="84108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</TotalTime>
  <Words>0</Words>
  <Application>Microsoft Office PowerPoint</Application>
  <PresentationFormat>自訂</PresentationFormat>
  <Paragraphs>0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地平線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3</cp:revision>
  <dcterms:created xsi:type="dcterms:W3CDTF">2022-09-11T03:18:15Z</dcterms:created>
  <dcterms:modified xsi:type="dcterms:W3CDTF">2022-10-19T00:15:18Z</dcterms:modified>
</cp:coreProperties>
</file>