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4660"/>
  </p:normalViewPr>
  <p:slideViewPr>
    <p:cSldViewPr snapToGrid="0">
      <p:cViewPr varScale="1">
        <p:scale>
          <a:sx n="84" d="100"/>
          <a:sy n="84" d="100"/>
        </p:scale>
        <p:origin x="66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54E9F-2338-4614-8C96-511EA22086F1}" type="datetimeFigureOut">
              <a:rPr lang="zh-TW" altLang="en-US" smtClean="0"/>
              <a:t>2024/10/18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A25E-A82C-4D47-ABC5-EF4E073C15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4403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54E9F-2338-4614-8C96-511EA22086F1}" type="datetimeFigureOut">
              <a:rPr lang="zh-TW" altLang="en-US" smtClean="0"/>
              <a:t>2024/10/18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A25E-A82C-4D47-ABC5-EF4E073C15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0877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54E9F-2338-4614-8C96-511EA22086F1}" type="datetimeFigureOut">
              <a:rPr lang="zh-TW" altLang="en-US" smtClean="0"/>
              <a:t>2024/10/18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A25E-A82C-4D47-ABC5-EF4E073C15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6878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54E9F-2338-4614-8C96-511EA22086F1}" type="datetimeFigureOut">
              <a:rPr lang="zh-TW" altLang="en-US" smtClean="0"/>
              <a:t>2024/10/18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A25E-A82C-4D47-ABC5-EF4E073C15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7172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54E9F-2338-4614-8C96-511EA22086F1}" type="datetimeFigureOut">
              <a:rPr lang="zh-TW" altLang="en-US" smtClean="0"/>
              <a:t>2024/10/18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A25E-A82C-4D47-ABC5-EF4E073C15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6869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54E9F-2338-4614-8C96-511EA22086F1}" type="datetimeFigureOut">
              <a:rPr lang="zh-TW" altLang="en-US" smtClean="0"/>
              <a:t>2024/10/18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A25E-A82C-4D47-ABC5-EF4E073C15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8883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54E9F-2338-4614-8C96-511EA22086F1}" type="datetimeFigureOut">
              <a:rPr lang="zh-TW" altLang="en-US" smtClean="0"/>
              <a:t>2024/10/18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A25E-A82C-4D47-ABC5-EF4E073C15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4743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54E9F-2338-4614-8C96-511EA22086F1}" type="datetimeFigureOut">
              <a:rPr lang="zh-TW" altLang="en-US" smtClean="0"/>
              <a:t>2024/10/18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A25E-A82C-4D47-ABC5-EF4E073C15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9702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54E9F-2338-4614-8C96-511EA22086F1}" type="datetimeFigureOut">
              <a:rPr lang="zh-TW" altLang="en-US" smtClean="0"/>
              <a:t>2024/10/18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A25E-A82C-4D47-ABC5-EF4E073C15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0720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54E9F-2338-4614-8C96-511EA22086F1}" type="datetimeFigureOut">
              <a:rPr lang="zh-TW" altLang="en-US" smtClean="0"/>
              <a:t>2024/10/18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A25E-A82C-4D47-ABC5-EF4E073C15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2042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54E9F-2338-4614-8C96-511EA22086F1}" type="datetimeFigureOut">
              <a:rPr lang="zh-TW" altLang="en-US" smtClean="0"/>
              <a:t>2024/10/18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A25E-A82C-4D47-ABC5-EF4E073C15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1644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54E9F-2338-4614-8C96-511EA22086F1}" type="datetimeFigureOut">
              <a:rPr lang="zh-TW" altLang="en-US" smtClean="0"/>
              <a:t>2024/10/18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2A25E-A82C-4D47-ABC5-EF4E073C15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75856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412ECEB8-68F3-4EDE-B638-FBE63FA4F6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700" y="0"/>
            <a:ext cx="4834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369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0CDBAA1-3038-4D6D-9848-85B586474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132" y="0"/>
            <a:ext cx="9627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887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DE216D0-4AD5-4334-8400-58199F7283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132" y="0"/>
            <a:ext cx="9627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44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C2343E1C-5C4E-47D9-8413-E2E90291F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700" y="0"/>
            <a:ext cx="4834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719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5FA5BAC-17FA-4A21-824D-CA00BF352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132" y="0"/>
            <a:ext cx="9627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712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A733325F-9991-4953-80BE-0EE636C4E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132" y="0"/>
            <a:ext cx="9627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222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48CB461-3977-4A7E-9236-51E5F9CF2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132" y="0"/>
            <a:ext cx="9627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780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C2FECC68-AA13-4B44-9860-21043383E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132" y="0"/>
            <a:ext cx="9627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718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E368AAD-369F-4B9A-8783-8E1D674B0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132" y="0"/>
            <a:ext cx="9627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323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05D86BF-B66A-4973-97B4-4E145EA40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132" y="0"/>
            <a:ext cx="9627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8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83A7C9F-54FF-4AA5-8124-D6036FC251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132" y="0"/>
            <a:ext cx="9627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504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C7F4A15-F94C-4822-8315-7EF6870EB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132" y="0"/>
            <a:ext cx="9627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722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Office PowerPoint</Application>
  <PresentationFormat>寬螢幕</PresentationFormat>
  <Paragraphs>0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</cp:revision>
  <dcterms:created xsi:type="dcterms:W3CDTF">2024-10-18T08:30:48Z</dcterms:created>
  <dcterms:modified xsi:type="dcterms:W3CDTF">2024-10-18T08:36:28Z</dcterms:modified>
</cp:coreProperties>
</file>