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440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87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687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717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686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888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74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70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072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04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164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54E9F-2338-4614-8C96-511EA22086F1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2A25E-A82C-4D47-ABC5-EF4E073C1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585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12ECEB8-68F3-4EDE-B638-FBE63FA4F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700" y="0"/>
            <a:ext cx="4834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69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0CDBAA1-3038-4D6D-9848-85B586474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87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DE216D0-4AD5-4334-8400-58199F728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4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2343E1C-5C4E-47D9-8413-E2E90291F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700" y="0"/>
            <a:ext cx="4834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1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FA5BAC-17FA-4A21-824D-CA00BF352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1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733325F-9991-4953-80BE-0EE636C4E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22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8CB461-3977-4A7E-9236-51E5F9CF2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8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2FECC68-AA13-4B44-9860-21043383E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1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E368AAD-369F-4B9A-8783-8E1D674B0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2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05D86BF-B66A-4973-97B4-4E145EA40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83A7C9F-54FF-4AA5-8124-D6036FC25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0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C7F4A15-F94C-4822-8315-7EF6870EB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2" y="0"/>
            <a:ext cx="9627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22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寬螢幕</PresentationFormat>
  <Paragraphs>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created xsi:type="dcterms:W3CDTF">2024-10-18T08:30:48Z</dcterms:created>
  <dcterms:modified xsi:type="dcterms:W3CDTF">2024-10-18T08:36:28Z</dcterms:modified>
</cp:coreProperties>
</file>