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57" r:id="rId17"/>
    <p:sldId id="258" r:id="rId18"/>
    <p:sldId id="259" r:id="rId19"/>
    <p:sldId id="261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91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13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2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01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54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41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07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74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58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99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76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1C6A5-634B-4D03-81A9-9F838CA436FF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9AAD-FAFC-4931-94BE-547ECA8259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440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133C8CF-2EF0-4C24-A398-A72CAD428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68" y="0"/>
            <a:ext cx="9313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5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B4FDC3-029F-4413-8AE6-7F4977418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4609" b="2800"/>
          <a:stretch/>
        </p:blipFill>
        <p:spPr>
          <a:xfrm>
            <a:off x="1929384" y="0"/>
            <a:ext cx="8394192" cy="66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8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0AF4BD4-BE4A-4169-992C-0A46ACA36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1866" r="977" b="1600"/>
          <a:stretch/>
        </p:blipFill>
        <p:spPr>
          <a:xfrm>
            <a:off x="1920240" y="128016"/>
            <a:ext cx="8741664" cy="6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7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6D0880-B86A-49AF-8ADE-0C908096C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5001"/>
          <a:stretch/>
        </p:blipFill>
        <p:spPr>
          <a:xfrm>
            <a:off x="1600200" y="0"/>
            <a:ext cx="868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1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0E78F9-BCDE-4F5F-937C-4AD4D4517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1860" b="6000"/>
          <a:stretch/>
        </p:blipFill>
        <p:spPr>
          <a:xfrm>
            <a:off x="1911096" y="0"/>
            <a:ext cx="8650224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64DBB8-D1F2-4EE8-AAC2-3AF6A607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600" r="2841" b="2534"/>
          <a:stretch/>
        </p:blipFill>
        <p:spPr>
          <a:xfrm>
            <a:off x="2020824" y="109728"/>
            <a:ext cx="8467344" cy="65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0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31CA973-5004-4B45-946C-AAD9E3F05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1200" r="1664" b="1466"/>
          <a:stretch/>
        </p:blipFill>
        <p:spPr>
          <a:xfrm>
            <a:off x="1901952" y="91440"/>
            <a:ext cx="8677656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8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3EFB000-1449-4046-AABE-E523137FF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667" r="4020" b="2667"/>
          <a:stretch/>
        </p:blipFill>
        <p:spPr>
          <a:xfrm>
            <a:off x="1572768" y="146304"/>
            <a:ext cx="880567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FA9305-5ABD-4768-A8B4-9E405CF2F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866" r="1861" b="1466"/>
          <a:stretch/>
        </p:blipFill>
        <p:spPr>
          <a:xfrm>
            <a:off x="1856232" y="128016"/>
            <a:ext cx="872337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7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5DCC6A4-1405-409B-B70B-D0A17AE1E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-2933" r="1762" b="2933"/>
          <a:stretch/>
        </p:blipFill>
        <p:spPr>
          <a:xfrm>
            <a:off x="2066544" y="-201168"/>
            <a:ext cx="852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08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15A99B9-18A0-4214-989B-D5F11A3FC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1067" r="1761" b="2000"/>
          <a:stretch/>
        </p:blipFill>
        <p:spPr>
          <a:xfrm>
            <a:off x="1965960" y="73152"/>
            <a:ext cx="8622792" cy="6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8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51E6E91-3605-4B7F-897B-89DBBE161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r="4609"/>
          <a:stretch/>
        </p:blipFill>
        <p:spPr>
          <a:xfrm>
            <a:off x="1682496" y="0"/>
            <a:ext cx="864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88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6F2810C-D3DA-4E19-814B-EA1DC1130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r="681" b="2400"/>
          <a:stretch/>
        </p:blipFill>
        <p:spPr>
          <a:xfrm>
            <a:off x="1439168" y="329184"/>
            <a:ext cx="9250168" cy="6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4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0B2F058-CF43-4B31-BBE4-065429D67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1999" r="1271" b="1600"/>
          <a:stretch/>
        </p:blipFill>
        <p:spPr>
          <a:xfrm>
            <a:off x="1947672" y="73152"/>
            <a:ext cx="8686800" cy="66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78938BB-5F8A-4AED-8278-CA11CCB23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t="1466" r="4019" b="1867"/>
          <a:stretch/>
        </p:blipFill>
        <p:spPr>
          <a:xfrm>
            <a:off x="1527048" y="100584"/>
            <a:ext cx="885139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4BCB449-8C83-447B-94DE-1F549ED53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1200" r="1271" b="3067"/>
          <a:stretch/>
        </p:blipFill>
        <p:spPr>
          <a:xfrm>
            <a:off x="2011680" y="82296"/>
            <a:ext cx="8622792" cy="65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904F256-0669-410B-94D0-A91492CD4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2132" r="3922" b="1333"/>
          <a:stretch/>
        </p:blipFill>
        <p:spPr>
          <a:xfrm>
            <a:off x="1819656" y="146304"/>
            <a:ext cx="8567928" cy="6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66AD2EA-E58D-45EF-B4C6-A72FE10CD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r="1270" b="2534"/>
          <a:stretch/>
        </p:blipFill>
        <p:spPr>
          <a:xfrm>
            <a:off x="2194560" y="0"/>
            <a:ext cx="8439912" cy="66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3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8782898-24D1-4260-9357-1B1299B68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1600" r="3824" b="933"/>
          <a:stretch/>
        </p:blipFill>
        <p:spPr>
          <a:xfrm>
            <a:off x="1572768" y="109728"/>
            <a:ext cx="8823960" cy="66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2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D9857B-1A99-457F-AABF-391B5E54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800" r="1467" b="3333"/>
          <a:stretch/>
        </p:blipFill>
        <p:spPr>
          <a:xfrm>
            <a:off x="2002536" y="54864"/>
            <a:ext cx="8613648" cy="65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6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0</Words>
  <Application>Microsoft Office PowerPoint</Application>
  <PresentationFormat>寬螢幕</PresentationFormat>
  <Paragraphs>0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2025-10-09T02:46:01Z</dcterms:created>
  <dcterms:modified xsi:type="dcterms:W3CDTF">2025-10-09T03:15:06Z</dcterms:modified>
</cp:coreProperties>
</file>