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6" r:id="rId3"/>
    <p:sldId id="257" r:id="rId4"/>
    <p:sldId id="264" r:id="rId5"/>
    <p:sldId id="263" r:id="rId6"/>
    <p:sldId id="262" r:id="rId7"/>
    <p:sldId id="261" r:id="rId8"/>
    <p:sldId id="259" r:id="rId9"/>
    <p:sldId id="260" r:id="rId10"/>
    <p:sldId id="25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CD097-A4E4-47A3-B432-2682510E99B6}" type="datetimeFigureOut">
              <a:rPr lang="zh-TW" altLang="en-US" smtClean="0"/>
              <a:t>2024/11/12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48A3-5410-4EAB-92CD-466C238B0D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6518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CD097-A4E4-47A3-B432-2682510E99B6}" type="datetimeFigureOut">
              <a:rPr lang="zh-TW" altLang="en-US" smtClean="0"/>
              <a:t>2024/11/12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48A3-5410-4EAB-92CD-466C238B0D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103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CD097-A4E4-47A3-B432-2682510E99B6}" type="datetimeFigureOut">
              <a:rPr lang="zh-TW" altLang="en-US" smtClean="0"/>
              <a:t>2024/11/12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48A3-5410-4EAB-92CD-466C238B0D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3231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CD097-A4E4-47A3-B432-2682510E99B6}" type="datetimeFigureOut">
              <a:rPr lang="zh-TW" altLang="en-US" smtClean="0"/>
              <a:t>2024/11/12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48A3-5410-4EAB-92CD-466C238B0D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7701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CD097-A4E4-47A3-B432-2682510E99B6}" type="datetimeFigureOut">
              <a:rPr lang="zh-TW" altLang="en-US" smtClean="0"/>
              <a:t>2024/11/12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48A3-5410-4EAB-92CD-466C238B0D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0120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CD097-A4E4-47A3-B432-2682510E99B6}" type="datetimeFigureOut">
              <a:rPr lang="zh-TW" altLang="en-US" smtClean="0"/>
              <a:t>2024/11/12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48A3-5410-4EAB-92CD-466C238B0D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5597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CD097-A4E4-47A3-B432-2682510E99B6}" type="datetimeFigureOut">
              <a:rPr lang="zh-TW" altLang="en-US" smtClean="0"/>
              <a:t>2024/11/12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48A3-5410-4EAB-92CD-466C238B0D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9903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CD097-A4E4-47A3-B432-2682510E99B6}" type="datetimeFigureOut">
              <a:rPr lang="zh-TW" altLang="en-US" smtClean="0"/>
              <a:t>2024/11/12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48A3-5410-4EAB-92CD-466C238B0D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4313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CD097-A4E4-47A3-B432-2682510E99B6}" type="datetimeFigureOut">
              <a:rPr lang="zh-TW" altLang="en-US" smtClean="0"/>
              <a:t>2024/11/12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48A3-5410-4EAB-92CD-466C238B0D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0245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CD097-A4E4-47A3-B432-2682510E99B6}" type="datetimeFigureOut">
              <a:rPr lang="zh-TW" altLang="en-US" smtClean="0"/>
              <a:t>2024/11/12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48A3-5410-4EAB-92CD-466C238B0D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5628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CD097-A4E4-47A3-B432-2682510E99B6}" type="datetimeFigureOut">
              <a:rPr lang="zh-TW" altLang="en-US" smtClean="0"/>
              <a:t>2024/11/12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48A3-5410-4EAB-92CD-466C238B0D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2397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CD097-A4E4-47A3-B432-2682510E99B6}" type="datetimeFigureOut">
              <a:rPr lang="zh-TW" altLang="en-US" smtClean="0"/>
              <a:t>2024/11/12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348A3-5410-4EAB-92CD-466C238B0D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76918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54A7A31-CA25-401C-B22B-0CEB15B898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956" y="726948"/>
            <a:ext cx="7562088" cy="540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38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C50B524-BC85-40D2-B8AD-3AD068C3F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956" y="726948"/>
            <a:ext cx="7562088" cy="540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883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A1E63273-483E-4028-B337-D109766856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0754"/>
            <a:ext cx="12192000" cy="481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227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E992408-3174-4835-A93D-C2A6F25F5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0754"/>
            <a:ext cx="12192000" cy="481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693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07E65F2-932B-4EF6-A81C-C50EDF8DA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0754"/>
            <a:ext cx="12192000" cy="481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611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76024DE-7FCB-4637-B0A1-E4E0373E8C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0754"/>
            <a:ext cx="12192000" cy="481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54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2804E72-0969-4A7B-A6BC-1149B9AB2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0754"/>
            <a:ext cx="12192000" cy="481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52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455DB7A-73C5-4FCA-8440-F331F327C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0754"/>
            <a:ext cx="12192000" cy="481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787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A5DE05A-4A5D-4DDB-812D-7ACA8A5BE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0754"/>
            <a:ext cx="12192000" cy="481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946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44AA423-A485-49AE-8D79-A0B2B3C24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0754"/>
            <a:ext cx="12192000" cy="481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836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寬螢幕</PresentationFormat>
  <Paragraphs>0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</cp:revision>
  <dcterms:created xsi:type="dcterms:W3CDTF">2024-11-12T04:21:14Z</dcterms:created>
  <dcterms:modified xsi:type="dcterms:W3CDTF">2024-11-12T04:24:18Z</dcterms:modified>
</cp:coreProperties>
</file>