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6" r:id="rId5"/>
    <p:sldId id="265" r:id="rId6"/>
    <p:sldId id="261" r:id="rId7"/>
    <p:sldId id="264" r:id="rId8"/>
    <p:sldId id="258" r:id="rId9"/>
    <p:sldId id="263" r:id="rId10"/>
    <p:sldId id="262" r:id="rId11"/>
    <p:sldId id="260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DBD-884E-46D2-B2D8-49EC2433AACB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5AD-7794-4488-B9B4-326176E847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67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DBD-884E-46D2-B2D8-49EC2433AACB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5AD-7794-4488-B9B4-326176E847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5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DBD-884E-46D2-B2D8-49EC2433AACB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5AD-7794-4488-B9B4-326176E847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671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DBD-884E-46D2-B2D8-49EC2433AACB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5AD-7794-4488-B9B4-326176E847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17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DBD-884E-46D2-B2D8-49EC2433AACB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5AD-7794-4488-B9B4-326176E847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4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DBD-884E-46D2-B2D8-49EC2433AACB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5AD-7794-4488-B9B4-326176E847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09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DBD-884E-46D2-B2D8-49EC2433AACB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5AD-7794-4488-B9B4-326176E847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27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DBD-884E-46D2-B2D8-49EC2433AACB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5AD-7794-4488-B9B4-326176E847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24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DBD-884E-46D2-B2D8-49EC2433AACB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5AD-7794-4488-B9B4-326176E847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60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DBD-884E-46D2-B2D8-49EC2433AACB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5AD-7794-4488-B9B4-326176E847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32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BDBD-884E-46D2-B2D8-49EC2433AACB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65AD-7794-4488-B9B4-326176E847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58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8BDBD-884E-46D2-B2D8-49EC2433AACB}" type="datetimeFigureOut">
              <a:rPr lang="zh-TW" altLang="en-US" smtClean="0"/>
              <a:t>2024/11/12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865AD-7794-4488-B9B4-326176E847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610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B6700D2-1022-4FD1-9C68-D51C1B4D4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77" y="0"/>
            <a:ext cx="4694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5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209C561-2374-4E44-96AA-3C89F6F04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23" y="0"/>
            <a:ext cx="9309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9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D1E2A71-00FD-4F97-9972-D5D4EF8A9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77" y="0"/>
            <a:ext cx="4694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40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69136A2-B410-4EEA-907F-EB80BF56F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77" y="0"/>
            <a:ext cx="4694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7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90A6BC3-DC53-477E-A143-3BA157D0D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23" y="0"/>
            <a:ext cx="9309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9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41D010D-EFD2-45EE-9DBF-80CD6B351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23" y="0"/>
            <a:ext cx="9309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D65B0EC-EEDF-4F9D-BF66-09C7F38B9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23" y="0"/>
            <a:ext cx="9309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7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9A40004-217D-4638-897F-3837DFAC9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23" y="0"/>
            <a:ext cx="9309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4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C415661-83A1-4562-A437-A51E1BF4C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23" y="0"/>
            <a:ext cx="9309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EBA6092-2D56-47D7-A189-30CFEF4C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23" y="0"/>
            <a:ext cx="9309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22EE005-1E76-4527-92B3-FBF22308E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23" y="0"/>
            <a:ext cx="9309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5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C83443-EA11-4E80-BA38-9414C5B95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23" y="0"/>
            <a:ext cx="9309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9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寬螢幕</PresentationFormat>
  <Paragraphs>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2024-11-12T04:36:43Z</dcterms:created>
  <dcterms:modified xsi:type="dcterms:W3CDTF">2024-11-12T04:40:57Z</dcterms:modified>
</cp:coreProperties>
</file>