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70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60"/>
  </p:normalViewPr>
  <p:slideViewPr>
    <p:cSldViewPr snapToGrid="0">
      <p:cViewPr>
        <p:scale>
          <a:sx n="46" d="100"/>
          <a:sy n="46" d="100"/>
        </p:scale>
        <p:origin x="867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224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15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77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448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67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64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82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16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40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13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97F90-7E72-4CEC-8E44-EFAE40D6A981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95007-FBD1-4904-B7CC-2B0E86477A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32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22" y="0"/>
            <a:ext cx="9650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4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67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46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0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0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03" y="0"/>
            <a:ext cx="8035793" cy="6858000"/>
          </a:xfrm>
        </p:spPr>
      </p:pic>
    </p:spTree>
    <p:extLst>
      <p:ext uri="{BB962C8B-B14F-4D97-AF65-F5344CB8AC3E}">
        <p14:creationId xmlns:p14="http://schemas.microsoft.com/office/powerpoint/2010/main" val="407014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0" y="0"/>
            <a:ext cx="9632959" cy="6858000"/>
          </a:xfrm>
        </p:spPr>
      </p:pic>
    </p:spTree>
    <p:extLst>
      <p:ext uri="{BB962C8B-B14F-4D97-AF65-F5344CB8AC3E}">
        <p14:creationId xmlns:p14="http://schemas.microsoft.com/office/powerpoint/2010/main" val="291404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070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491"/>
            <a:ext cx="12192000" cy="45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4" y="1233900"/>
            <a:ext cx="12201634" cy="45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83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5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44"/>
            <a:ext cx="12192000" cy="45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60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52"/>
            <a:ext cx="12192000" cy="45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8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寬螢幕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0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5</cp:revision>
  <dcterms:created xsi:type="dcterms:W3CDTF">2023-08-30T01:11:06Z</dcterms:created>
  <dcterms:modified xsi:type="dcterms:W3CDTF">2023-08-30T01:53:57Z</dcterms:modified>
</cp:coreProperties>
</file>