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73" autoAdjust="0"/>
    <p:restoredTop sz="94660"/>
  </p:normalViewPr>
  <p:slideViewPr>
    <p:cSldViewPr snapToGrid="0">
      <p:cViewPr>
        <p:scale>
          <a:sx n="74" d="100"/>
          <a:sy n="74" d="100"/>
        </p:scale>
        <p:origin x="-888" y="-4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12192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EC9E9-839D-45CC-85F2-EDD11A57061E}" type="datetimeFigureOut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9E2C-EE81-4C37-A8FA-D99A632DF4B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3886200"/>
            <a:ext cx="85344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007889"/>
            <a:ext cx="103632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EC9E9-839D-45CC-85F2-EDD11A57061E}" type="datetimeFigureOut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9E2C-EE81-4C37-A8FA-D99A632DF4B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EC9E9-839D-45CC-85F2-EDD11A57061E}" type="datetimeFigureOut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9E2C-EE81-4C37-A8FA-D99A632DF4B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EC9E9-839D-45CC-85F2-EDD11A57061E}" type="datetimeFigureOut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9E2C-EE81-4C37-A8FA-D99A632DF4B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812800" y="1600200"/>
            <a:ext cx="105664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4962526"/>
            <a:ext cx="10513484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1" y="3462339"/>
            <a:ext cx="10513484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EC9E9-839D-45CC-85F2-EDD11A57061E}" type="datetimeFigureOut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9E2C-EE81-4C37-A8FA-D99A632DF4B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812800" y="1600200"/>
            <a:ext cx="49784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400800" y="1600200"/>
            <a:ext cx="49784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EC9E9-839D-45CC-85F2-EDD11A57061E}" type="datetimeFigureOut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9E2C-EE81-4C37-A8FA-D99A632DF4B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400800" y="2209800"/>
            <a:ext cx="49784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812800" y="2209800"/>
            <a:ext cx="49784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1600200"/>
            <a:ext cx="49784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1600200"/>
            <a:ext cx="49784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EC9E9-839D-45CC-85F2-EDD11A57061E}" type="datetimeFigureOut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9E2C-EE81-4C37-A8FA-D99A632DF4B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EC9E9-839D-45CC-85F2-EDD11A57061E}" type="datetimeFigureOut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9E2C-EE81-4C37-A8FA-D99A632DF4B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EC9E9-839D-45CC-85F2-EDD11A57061E}" type="datetimeFigureOut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9E2C-EE81-4C37-A8FA-D99A632DF4B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5283200" y="1447800"/>
            <a:ext cx="6197600" cy="4267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1447800"/>
            <a:ext cx="39624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6864" y="2547892"/>
            <a:ext cx="39624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EC9E9-839D-45CC-85F2-EDD11A57061E}" type="datetimeFigureOut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9E2C-EE81-4C37-A8FA-D99A632DF4B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447800"/>
            <a:ext cx="39624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09792" y="1447800"/>
            <a:ext cx="4559808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547891"/>
            <a:ext cx="39624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EC9E9-839D-45CC-85F2-EDD11A57061E}" type="datetimeFigureOut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9E2C-EE81-4C37-A8FA-D99A632DF4B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1600201"/>
            <a:ext cx="10566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0" y="6356351"/>
            <a:ext cx="203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9A2EC9E9-839D-45CC-85F2-EDD11A57061E}" type="datetimeFigureOut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8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58400" y="6356351"/>
            <a:ext cx="132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1ECE9E2C-EE81-4C37-A8FA-D99A632DF4B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034" y="0"/>
            <a:ext cx="66439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52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842"/>
            <a:ext cx="12192000" cy="5787572"/>
          </a:xfrm>
        </p:spPr>
      </p:pic>
    </p:spTree>
    <p:extLst>
      <p:ext uri="{BB962C8B-B14F-4D97-AF65-F5344CB8AC3E}">
        <p14:creationId xmlns:p14="http://schemas.microsoft.com/office/powerpoint/2010/main" val="15447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649"/>
            <a:ext cx="12223134" cy="5870575"/>
          </a:xfrm>
        </p:spPr>
      </p:pic>
    </p:spTree>
    <p:extLst>
      <p:ext uri="{BB962C8B-B14F-4D97-AF65-F5344CB8AC3E}">
        <p14:creationId xmlns:p14="http://schemas.microsoft.com/office/powerpoint/2010/main" val="49297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375"/>
            <a:ext cx="12192000" cy="5746810"/>
          </a:xfrm>
        </p:spPr>
      </p:pic>
    </p:spTree>
    <p:extLst>
      <p:ext uri="{BB962C8B-B14F-4D97-AF65-F5344CB8AC3E}">
        <p14:creationId xmlns:p14="http://schemas.microsoft.com/office/powerpoint/2010/main" val="3462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907" y="0"/>
            <a:ext cx="6288185" cy="6850189"/>
          </a:xfrm>
        </p:spPr>
      </p:pic>
    </p:spTree>
    <p:extLst>
      <p:ext uri="{BB962C8B-B14F-4D97-AF65-F5344CB8AC3E}">
        <p14:creationId xmlns:p14="http://schemas.microsoft.com/office/powerpoint/2010/main" val="360114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621" y="0"/>
            <a:ext cx="6783878" cy="6858000"/>
          </a:xfrm>
        </p:spPr>
      </p:pic>
    </p:spTree>
    <p:extLst>
      <p:ext uri="{BB962C8B-B14F-4D97-AF65-F5344CB8AC3E}">
        <p14:creationId xmlns:p14="http://schemas.microsoft.com/office/powerpoint/2010/main" val="123417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125"/>
            <a:ext cx="12192000" cy="6123215"/>
          </a:xfrm>
        </p:spPr>
      </p:pic>
    </p:spTree>
    <p:extLst>
      <p:ext uri="{BB962C8B-B14F-4D97-AF65-F5344CB8AC3E}">
        <p14:creationId xmlns:p14="http://schemas.microsoft.com/office/powerpoint/2010/main" val="377910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125"/>
            <a:ext cx="12192000" cy="6100536"/>
          </a:xfrm>
        </p:spPr>
      </p:pic>
    </p:spTree>
    <p:extLst>
      <p:ext uri="{BB962C8B-B14F-4D97-AF65-F5344CB8AC3E}">
        <p14:creationId xmlns:p14="http://schemas.microsoft.com/office/powerpoint/2010/main" val="278055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125"/>
            <a:ext cx="12192000" cy="6223000"/>
          </a:xfrm>
        </p:spPr>
      </p:pic>
    </p:spTree>
    <p:extLst>
      <p:ext uri="{BB962C8B-B14F-4D97-AF65-F5344CB8AC3E}">
        <p14:creationId xmlns:p14="http://schemas.microsoft.com/office/powerpoint/2010/main" val="154633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175"/>
            <a:ext cx="12192000" cy="5941786"/>
          </a:xfrm>
        </p:spPr>
      </p:pic>
    </p:spTree>
    <p:extLst>
      <p:ext uri="{BB962C8B-B14F-4D97-AF65-F5344CB8AC3E}">
        <p14:creationId xmlns:p14="http://schemas.microsoft.com/office/powerpoint/2010/main" val="7074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0225"/>
            <a:ext cx="12192000" cy="5746750"/>
          </a:xfrm>
        </p:spPr>
      </p:pic>
    </p:spTree>
    <p:extLst>
      <p:ext uri="{BB962C8B-B14F-4D97-AF65-F5344CB8AC3E}">
        <p14:creationId xmlns:p14="http://schemas.microsoft.com/office/powerpoint/2010/main" val="392319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5825"/>
            <a:ext cx="12193056" cy="5591342"/>
          </a:xfrm>
        </p:spPr>
      </p:pic>
    </p:spTree>
    <p:extLst>
      <p:ext uri="{BB962C8B-B14F-4D97-AF65-F5344CB8AC3E}">
        <p14:creationId xmlns:p14="http://schemas.microsoft.com/office/powerpoint/2010/main" val="162895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592"/>
            <a:ext cx="12192000" cy="5783036"/>
          </a:xfrm>
        </p:spPr>
      </p:pic>
    </p:spTree>
    <p:extLst>
      <p:ext uri="{BB962C8B-B14F-4D97-AF65-F5344CB8AC3E}">
        <p14:creationId xmlns:p14="http://schemas.microsoft.com/office/powerpoint/2010/main" val="84108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地平線">
  <a:themeElements>
    <a:clrScheme name="地平線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地平線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地平線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3</TotalTime>
  <Words>0</Words>
  <Application>Microsoft Office PowerPoint</Application>
  <PresentationFormat>自訂</PresentationFormat>
  <Paragraphs>0</Paragraphs>
  <Slides>13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地平線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Windows 使用者</dc:creator>
  <cp:lastModifiedBy>Windows 使用者</cp:lastModifiedBy>
  <cp:revision>3</cp:revision>
  <dcterms:created xsi:type="dcterms:W3CDTF">2022-09-11T03:18:15Z</dcterms:created>
  <dcterms:modified xsi:type="dcterms:W3CDTF">2022-10-19T00:15:18Z</dcterms:modified>
</cp:coreProperties>
</file>