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17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52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44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55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56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09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1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88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93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52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6C3B-707B-419D-AE1D-E7DB82579CF3}" type="datetimeFigureOut">
              <a:rPr lang="zh-TW" altLang="en-US" smtClean="0"/>
              <a:t>2025/10/14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8355A-02F5-4E0F-9132-B23685A36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741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22546B5-A76F-4D95-8036-D63C2DDDB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04" y="0"/>
            <a:ext cx="495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B5EBDB-0A36-4D49-B5A1-90664DCA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D98970-4CC9-4AF5-962A-0B8BBF5D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8" t="1466" r="322" b="1468"/>
          <a:stretch/>
        </p:blipFill>
        <p:spPr>
          <a:xfrm>
            <a:off x="3977641" y="100584"/>
            <a:ext cx="4855464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B6F432-D58E-49A5-A343-FDD726F06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04" y="0"/>
            <a:ext cx="495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AF769C-24FA-4BCF-9AC8-C656008F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04" y="0"/>
            <a:ext cx="495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4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10F2C0-9D04-42C1-A911-DB4A39F1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8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ABF868-FF70-4CF3-A91E-F0402CEA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4929D0E-8E2F-46FB-90EE-38B222EB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E07ED6-5F98-4A0E-969E-C1F82ADC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6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DF217C-4291-4AB1-9131-789742DA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FEC77A-FE3B-445B-BC83-65E6CE4E3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C44E23-D59D-4112-82CD-F7E020F5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4" y="0"/>
            <a:ext cx="952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5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2025-10-14T00:56:36Z</dcterms:created>
  <dcterms:modified xsi:type="dcterms:W3CDTF">2025-10-14T01:01:25Z</dcterms:modified>
</cp:coreProperties>
</file>