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7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566E-173D-42AF-AE5D-FA2C40C55DDE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DA588-EC60-4548-9121-A48EAD0CB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6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20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3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35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BAD0-CA1E-4254-9281-E652918C5067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D97A-F555-436E-90A6-3F0A12EFB7B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1E5C-64B4-406B-8533-8B5E6335DE3B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9F623-AD87-4546-A02F-8732116DC2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137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B472-8CE7-47AC-A102-164DCD58BEA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B36A-7A65-4AAF-9C4B-66B69B620291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C25-C718-44B3-A624-AF6020266F40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AC-4EBD-436E-8839-D9C388D7C95E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AAF-FBD9-4A01-A546-00D8C0D4105F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644B-E3AE-46BD-8EBB-D21FBBDF402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114-748E-4597-BE54-03B990F17044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6A9-129E-4871-8737-C684CA2C70D5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4BD299-DC36-491E-BC2F-32E43333354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b="2167"/>
          <a:stretch/>
        </p:blipFill>
        <p:spPr>
          <a:xfrm>
            <a:off x="802888" y="476672"/>
            <a:ext cx="7707460" cy="5724718"/>
          </a:xfrm>
        </p:spPr>
      </p:pic>
    </p:spTree>
    <p:extLst>
      <p:ext uri="{BB962C8B-B14F-4D97-AF65-F5344CB8AC3E}">
        <p14:creationId xmlns:p14="http://schemas.microsoft.com/office/powerpoint/2010/main" val="104427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1404" r="1306" b="1976"/>
          <a:stretch/>
        </p:blipFill>
        <p:spPr>
          <a:xfrm>
            <a:off x="646771" y="356839"/>
            <a:ext cx="7839308" cy="5653668"/>
          </a:xfrm>
        </p:spPr>
      </p:pic>
    </p:spTree>
    <p:extLst>
      <p:ext uri="{BB962C8B-B14F-4D97-AF65-F5344CB8AC3E}">
        <p14:creationId xmlns:p14="http://schemas.microsoft.com/office/powerpoint/2010/main" val="88023767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3501" r="2694" b="1786"/>
          <a:stretch/>
        </p:blipFill>
        <p:spPr>
          <a:xfrm>
            <a:off x="591015" y="479502"/>
            <a:ext cx="7783552" cy="5542157"/>
          </a:xfrm>
        </p:spPr>
      </p:pic>
    </p:spTree>
    <p:extLst>
      <p:ext uri="{BB962C8B-B14F-4D97-AF65-F5344CB8AC3E}">
        <p14:creationId xmlns:p14="http://schemas.microsoft.com/office/powerpoint/2010/main" val="308743672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-120" r="752" b="1024"/>
          <a:stretch/>
        </p:blipFill>
        <p:spPr>
          <a:xfrm>
            <a:off x="624468" y="267630"/>
            <a:ext cx="7906215" cy="5798633"/>
          </a:xfrm>
        </p:spPr>
      </p:pic>
    </p:spTree>
    <p:extLst>
      <p:ext uri="{BB962C8B-B14F-4D97-AF65-F5344CB8AC3E}">
        <p14:creationId xmlns:p14="http://schemas.microsoft.com/office/powerpoint/2010/main" val="74449708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2739" r="752" b="1595"/>
          <a:stretch/>
        </p:blipFill>
        <p:spPr>
          <a:xfrm>
            <a:off x="624468" y="434898"/>
            <a:ext cx="7906215" cy="5597912"/>
          </a:xfrm>
        </p:spPr>
      </p:pic>
    </p:spTree>
    <p:extLst>
      <p:ext uri="{BB962C8B-B14F-4D97-AF65-F5344CB8AC3E}">
        <p14:creationId xmlns:p14="http://schemas.microsoft.com/office/powerpoint/2010/main" val="325494206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1405" r="890" b="1024"/>
          <a:stretch/>
        </p:blipFill>
        <p:spPr>
          <a:xfrm>
            <a:off x="646770" y="356839"/>
            <a:ext cx="7872761" cy="5709424"/>
          </a:xfrm>
        </p:spPr>
      </p:pic>
    </p:spTree>
    <p:extLst>
      <p:ext uri="{BB962C8B-B14F-4D97-AF65-F5344CB8AC3E}">
        <p14:creationId xmlns:p14="http://schemas.microsoft.com/office/powerpoint/2010/main" val="204101223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1405" r="5191" b="2548"/>
          <a:stretch/>
        </p:blipFill>
        <p:spPr>
          <a:xfrm>
            <a:off x="680223" y="356839"/>
            <a:ext cx="7493621" cy="5620216"/>
          </a:xfrm>
        </p:spPr>
      </p:pic>
    </p:spTree>
    <p:extLst>
      <p:ext uri="{BB962C8B-B14F-4D97-AF65-F5344CB8AC3E}">
        <p14:creationId xmlns:p14="http://schemas.microsoft.com/office/powerpoint/2010/main" val="25426948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" b="1215"/>
          <a:stretch/>
        </p:blipFill>
        <p:spPr>
          <a:xfrm>
            <a:off x="539552" y="404664"/>
            <a:ext cx="7866285" cy="5780474"/>
          </a:xfrm>
        </p:spPr>
      </p:pic>
    </p:spTree>
    <p:extLst>
      <p:ext uri="{BB962C8B-B14F-4D97-AF65-F5344CB8AC3E}">
        <p14:creationId xmlns:p14="http://schemas.microsoft.com/office/powerpoint/2010/main" val="3094073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976" r="1445" b="1024"/>
          <a:stretch/>
        </p:blipFill>
        <p:spPr>
          <a:xfrm>
            <a:off x="624468" y="390293"/>
            <a:ext cx="7850459" cy="5675970"/>
          </a:xfrm>
        </p:spPr>
      </p:pic>
    </p:spTree>
    <p:extLst>
      <p:ext uri="{BB962C8B-B14F-4D97-AF65-F5344CB8AC3E}">
        <p14:creationId xmlns:p14="http://schemas.microsoft.com/office/powerpoint/2010/main" val="38911780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2971" b="1404"/>
          <a:stretch/>
        </p:blipFill>
        <p:spPr>
          <a:xfrm>
            <a:off x="755576" y="548680"/>
            <a:ext cx="7783551" cy="5769323"/>
          </a:xfrm>
        </p:spPr>
      </p:pic>
    </p:spTree>
    <p:extLst>
      <p:ext uri="{BB962C8B-B14F-4D97-AF65-F5344CB8AC3E}">
        <p14:creationId xmlns:p14="http://schemas.microsoft.com/office/powerpoint/2010/main" val="167497605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" b="1404"/>
          <a:stretch/>
        </p:blipFill>
        <p:spPr>
          <a:xfrm>
            <a:off x="552887" y="274638"/>
            <a:ext cx="7955494" cy="5769323"/>
          </a:xfrm>
        </p:spPr>
      </p:pic>
    </p:spTree>
    <p:extLst>
      <p:ext uri="{BB962C8B-B14F-4D97-AF65-F5344CB8AC3E}">
        <p14:creationId xmlns:p14="http://schemas.microsoft.com/office/powerpoint/2010/main" val="210004452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1404" r="2416" b="1976"/>
          <a:stretch/>
        </p:blipFill>
        <p:spPr>
          <a:xfrm>
            <a:off x="683568" y="548680"/>
            <a:ext cx="7783552" cy="5653668"/>
          </a:xfrm>
        </p:spPr>
      </p:pic>
    </p:spTree>
    <p:extLst>
      <p:ext uri="{BB962C8B-B14F-4D97-AF65-F5344CB8AC3E}">
        <p14:creationId xmlns:p14="http://schemas.microsoft.com/office/powerpoint/2010/main" val="287988031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" r="547"/>
          <a:stretch/>
        </p:blipFill>
        <p:spPr>
          <a:xfrm>
            <a:off x="670983" y="312234"/>
            <a:ext cx="7759339" cy="5813929"/>
          </a:xfrm>
        </p:spPr>
      </p:pic>
    </p:spTree>
    <p:extLst>
      <p:ext uri="{BB962C8B-B14F-4D97-AF65-F5344CB8AC3E}">
        <p14:creationId xmlns:p14="http://schemas.microsoft.com/office/powerpoint/2010/main" val="383252869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642" r="1168" b="1024"/>
          <a:stretch/>
        </p:blipFill>
        <p:spPr>
          <a:xfrm>
            <a:off x="613317" y="312234"/>
            <a:ext cx="7883912" cy="5754029"/>
          </a:xfrm>
        </p:spPr>
      </p:pic>
    </p:spTree>
    <p:extLst>
      <p:ext uri="{BB962C8B-B14F-4D97-AF65-F5344CB8AC3E}">
        <p14:creationId xmlns:p14="http://schemas.microsoft.com/office/powerpoint/2010/main" val="355847233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833" r="1029" b="2167"/>
          <a:stretch/>
        </p:blipFill>
        <p:spPr>
          <a:xfrm>
            <a:off x="613317" y="323385"/>
            <a:ext cx="7895064" cy="5675971"/>
          </a:xfrm>
        </p:spPr>
      </p:pic>
    </p:spTree>
    <p:extLst>
      <p:ext uri="{BB962C8B-B14F-4D97-AF65-F5344CB8AC3E}">
        <p14:creationId xmlns:p14="http://schemas.microsoft.com/office/powerpoint/2010/main" val="1823974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894</TotalTime>
  <Words>3</Words>
  <Application>Microsoft Office PowerPoint</Application>
  <PresentationFormat>如螢幕大小 (4:3)</PresentationFormat>
  <Paragraphs>3</Paragraphs>
  <Slides>15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Windows 使用者</cp:lastModifiedBy>
  <cp:revision>86</cp:revision>
  <cp:lastPrinted>2021-11-11T05:59:34Z</cp:lastPrinted>
  <dcterms:created xsi:type="dcterms:W3CDTF">2018-11-28T02:51:31Z</dcterms:created>
  <dcterms:modified xsi:type="dcterms:W3CDTF">2023-10-20T08:43:17Z</dcterms:modified>
</cp:coreProperties>
</file>