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4" d="100"/>
          <a:sy n="54" d="100"/>
        </p:scale>
        <p:origin x="79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5AF89-C805-4C40-9D51-7B7D478742DC}" type="datetimeFigureOut">
              <a:rPr lang="zh-TW" altLang="en-US" smtClean="0"/>
              <a:t>2024/10/22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19E-3764-44CA-9F8C-479D7FACF0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0886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5AF89-C805-4C40-9D51-7B7D478742DC}" type="datetimeFigureOut">
              <a:rPr lang="zh-TW" altLang="en-US" smtClean="0"/>
              <a:t>2024/10/22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19E-3764-44CA-9F8C-479D7FACF0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597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5AF89-C805-4C40-9D51-7B7D478742DC}" type="datetimeFigureOut">
              <a:rPr lang="zh-TW" altLang="en-US" smtClean="0"/>
              <a:t>2024/10/22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19E-3764-44CA-9F8C-479D7FACF0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9344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5AF89-C805-4C40-9D51-7B7D478742DC}" type="datetimeFigureOut">
              <a:rPr lang="zh-TW" altLang="en-US" smtClean="0"/>
              <a:t>2024/10/22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19E-3764-44CA-9F8C-479D7FACF0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9844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5AF89-C805-4C40-9D51-7B7D478742DC}" type="datetimeFigureOut">
              <a:rPr lang="zh-TW" altLang="en-US" smtClean="0"/>
              <a:t>2024/10/22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19E-3764-44CA-9F8C-479D7FACF0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6715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5AF89-C805-4C40-9D51-7B7D478742DC}" type="datetimeFigureOut">
              <a:rPr lang="zh-TW" altLang="en-US" smtClean="0"/>
              <a:t>2024/10/22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19E-3764-44CA-9F8C-479D7FACF0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5927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5AF89-C805-4C40-9D51-7B7D478742DC}" type="datetimeFigureOut">
              <a:rPr lang="zh-TW" altLang="en-US" smtClean="0"/>
              <a:t>2024/10/22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19E-3764-44CA-9F8C-479D7FACF0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1723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5AF89-C805-4C40-9D51-7B7D478742DC}" type="datetimeFigureOut">
              <a:rPr lang="zh-TW" altLang="en-US" smtClean="0"/>
              <a:t>2024/10/22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19E-3764-44CA-9F8C-479D7FACF0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3619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5AF89-C805-4C40-9D51-7B7D478742DC}" type="datetimeFigureOut">
              <a:rPr lang="zh-TW" altLang="en-US" smtClean="0"/>
              <a:t>2024/10/22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19E-3764-44CA-9F8C-479D7FACF0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2006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5AF89-C805-4C40-9D51-7B7D478742DC}" type="datetimeFigureOut">
              <a:rPr lang="zh-TW" altLang="en-US" smtClean="0"/>
              <a:t>2024/10/22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19E-3764-44CA-9F8C-479D7FACF0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1886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5AF89-C805-4C40-9D51-7B7D478742DC}" type="datetimeFigureOut">
              <a:rPr lang="zh-TW" altLang="en-US" smtClean="0"/>
              <a:t>2024/10/22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19E-3764-44CA-9F8C-479D7FACF0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2607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5AF89-C805-4C40-9D51-7B7D478742DC}" type="datetimeFigureOut">
              <a:rPr lang="zh-TW" altLang="en-US" smtClean="0"/>
              <a:t>2024/10/22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1819E-3764-44CA-9F8C-479D7FACF0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82209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5D983F7B-BD96-41B4-9146-A81EDC393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099" y="0"/>
            <a:ext cx="50498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588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C16602D-8B22-44B6-A581-7B57D175C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53" y="0"/>
            <a:ext cx="102186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901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37D76F0-E54E-4514-A40E-F3BBECBF4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53" y="0"/>
            <a:ext cx="102186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55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FF8C89C-7AAD-4091-91A6-4B8C2B77F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53" y="0"/>
            <a:ext cx="102186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835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6B985F6-E287-42CA-9F77-13C7C46CF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222" y="0"/>
            <a:ext cx="50095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715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0BF0416-C20F-4546-8860-01A534B3E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53" y="0"/>
            <a:ext cx="102186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82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61C54FCE-E0CC-4374-B9E1-BB767A3B0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53" y="0"/>
            <a:ext cx="102186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519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1D16D8F-D9BF-4D55-8792-EA110A2D4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53" y="0"/>
            <a:ext cx="102186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412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39D769A-C34D-49AA-9433-2EC915244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53" y="0"/>
            <a:ext cx="102186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403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D10E5F8-C2BE-4A9B-97E8-CF3CDC9B7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53" y="0"/>
            <a:ext cx="102186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153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16411CD-C56E-4A2E-B967-F64F56084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53" y="0"/>
            <a:ext cx="102186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5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1D131DD-F60E-4A72-ADBC-5A5FAE9AA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53" y="0"/>
            <a:ext cx="102186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7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6EDA209-67C9-4AB7-B375-E1512A868D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53" y="0"/>
            <a:ext cx="102186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555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</TotalTime>
  <Words>0</Words>
  <Application>Microsoft Office PowerPoint</Application>
  <PresentationFormat>寬螢幕</PresentationFormat>
  <Paragraphs>0</Paragraphs>
  <Slides>13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</cp:revision>
  <dcterms:created xsi:type="dcterms:W3CDTF">2024-10-22T02:42:21Z</dcterms:created>
  <dcterms:modified xsi:type="dcterms:W3CDTF">2024-10-22T02:51:23Z</dcterms:modified>
</cp:coreProperties>
</file>