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2"/>
  </p:notesMasterIdLst>
  <p:sldIdLst>
    <p:sldId id="264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7" r:id="rId18"/>
    <p:sldId id="286" r:id="rId19"/>
    <p:sldId id="288" r:id="rId20"/>
    <p:sldId id="290" r:id="rId21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A566E-173D-42AF-AE5D-FA2C40C55DDE}" type="datetimeFigureOut">
              <a:rPr lang="zh-TW" altLang="en-US" smtClean="0"/>
              <a:t>2023/10/20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DA588-EC60-4548-9121-A48EAD0CB3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68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A588-EC60-4548-9121-A48EAD0CB33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44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A588-EC60-4548-9121-A48EAD0CB33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76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BAD0-CA1E-4254-9281-E652918C5067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D97A-F555-436E-90A6-3F0A12EFB7B9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1E5C-64B4-406B-8533-8B5E6335DE3B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9F623-AD87-4546-A02F-8732116DC27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137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B472-8CE7-47AC-A102-164DCD58BEA8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B36A-7A65-4AAF-9C4B-66B69B620291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C25-C718-44B3-A624-AF6020266F40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0EAC-4EBD-436E-8839-D9C388D7C95E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DAAF-FBD9-4A01-A546-00D8C0D4105F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644B-E3AE-46BD-8EBB-D21FBBDF4028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114-748E-4597-BE54-03B990F17044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6A9-129E-4871-8737-C684CA2C70D5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4BD299-DC36-491E-BC2F-32E433333547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1" y="274638"/>
            <a:ext cx="4516417" cy="5851525"/>
          </a:xfrm>
        </p:spPr>
      </p:pic>
    </p:spTree>
    <p:extLst>
      <p:ext uri="{BB962C8B-B14F-4D97-AF65-F5344CB8AC3E}">
        <p14:creationId xmlns:p14="http://schemas.microsoft.com/office/powerpoint/2010/main" val="134964496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1" y="274638"/>
            <a:ext cx="4516417" cy="5851525"/>
          </a:xfrm>
        </p:spPr>
      </p:pic>
    </p:spTree>
    <p:extLst>
      <p:ext uri="{BB962C8B-B14F-4D97-AF65-F5344CB8AC3E}">
        <p14:creationId xmlns:p14="http://schemas.microsoft.com/office/powerpoint/2010/main" val="7362682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1" y="274638"/>
            <a:ext cx="4516417" cy="5851525"/>
          </a:xfrm>
        </p:spPr>
      </p:pic>
    </p:spTree>
    <p:extLst>
      <p:ext uri="{BB962C8B-B14F-4D97-AF65-F5344CB8AC3E}">
        <p14:creationId xmlns:p14="http://schemas.microsoft.com/office/powerpoint/2010/main" val="397341551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1" y="274638"/>
            <a:ext cx="4516417" cy="5851525"/>
          </a:xfrm>
        </p:spPr>
      </p:pic>
    </p:spTree>
    <p:extLst>
      <p:ext uri="{BB962C8B-B14F-4D97-AF65-F5344CB8AC3E}">
        <p14:creationId xmlns:p14="http://schemas.microsoft.com/office/powerpoint/2010/main" val="81501007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1" y="274638"/>
            <a:ext cx="4516417" cy="5851525"/>
          </a:xfrm>
        </p:spPr>
      </p:pic>
    </p:spTree>
    <p:extLst>
      <p:ext uri="{BB962C8B-B14F-4D97-AF65-F5344CB8AC3E}">
        <p14:creationId xmlns:p14="http://schemas.microsoft.com/office/powerpoint/2010/main" val="313846304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1" y="274638"/>
            <a:ext cx="4516417" cy="5851525"/>
          </a:xfrm>
        </p:spPr>
      </p:pic>
    </p:spTree>
    <p:extLst>
      <p:ext uri="{BB962C8B-B14F-4D97-AF65-F5344CB8AC3E}">
        <p14:creationId xmlns:p14="http://schemas.microsoft.com/office/powerpoint/2010/main" val="160733351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40" y="274638"/>
            <a:ext cx="5439519" cy="5851525"/>
          </a:xfrm>
        </p:spPr>
      </p:pic>
      <p:sp>
        <p:nvSpPr>
          <p:cNvPr id="4" name="矩形 3"/>
          <p:cNvSpPr/>
          <p:nvPr/>
        </p:nvSpPr>
        <p:spPr>
          <a:xfrm>
            <a:off x="6228184" y="332656"/>
            <a:ext cx="1008112" cy="3960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228184" y="5013176"/>
            <a:ext cx="1008112" cy="10801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501367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1" y="274638"/>
            <a:ext cx="4516417" cy="5851525"/>
          </a:xfrm>
        </p:spPr>
      </p:pic>
    </p:spTree>
    <p:extLst>
      <p:ext uri="{BB962C8B-B14F-4D97-AF65-F5344CB8AC3E}">
        <p14:creationId xmlns:p14="http://schemas.microsoft.com/office/powerpoint/2010/main" val="389851110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1" y="274638"/>
            <a:ext cx="4516417" cy="5851525"/>
          </a:xfrm>
        </p:spPr>
      </p:pic>
    </p:spTree>
    <p:extLst>
      <p:ext uri="{BB962C8B-B14F-4D97-AF65-F5344CB8AC3E}">
        <p14:creationId xmlns:p14="http://schemas.microsoft.com/office/powerpoint/2010/main" val="384277459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1" y="274638"/>
            <a:ext cx="4516417" cy="5851525"/>
          </a:xfrm>
        </p:spPr>
      </p:pic>
    </p:spTree>
    <p:extLst>
      <p:ext uri="{BB962C8B-B14F-4D97-AF65-F5344CB8AC3E}">
        <p14:creationId xmlns:p14="http://schemas.microsoft.com/office/powerpoint/2010/main" val="75761888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1" y="274638"/>
            <a:ext cx="4516417" cy="5851525"/>
          </a:xfrm>
        </p:spPr>
      </p:pic>
    </p:spTree>
    <p:extLst>
      <p:ext uri="{BB962C8B-B14F-4D97-AF65-F5344CB8AC3E}">
        <p14:creationId xmlns:p14="http://schemas.microsoft.com/office/powerpoint/2010/main" val="368767725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1" y="274638"/>
            <a:ext cx="4516417" cy="5851525"/>
          </a:xfrm>
        </p:spPr>
      </p:pic>
    </p:spTree>
    <p:extLst>
      <p:ext uri="{BB962C8B-B14F-4D97-AF65-F5344CB8AC3E}">
        <p14:creationId xmlns:p14="http://schemas.microsoft.com/office/powerpoint/2010/main" val="104427608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1" y="274638"/>
            <a:ext cx="4516417" cy="5851525"/>
          </a:xfrm>
        </p:spPr>
      </p:pic>
    </p:spTree>
    <p:extLst>
      <p:ext uri="{BB962C8B-B14F-4D97-AF65-F5344CB8AC3E}">
        <p14:creationId xmlns:p14="http://schemas.microsoft.com/office/powerpoint/2010/main" val="343725471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1" y="274638"/>
            <a:ext cx="4516417" cy="5851525"/>
          </a:xfrm>
        </p:spPr>
      </p:pic>
    </p:spTree>
    <p:extLst>
      <p:ext uri="{BB962C8B-B14F-4D97-AF65-F5344CB8AC3E}">
        <p14:creationId xmlns:p14="http://schemas.microsoft.com/office/powerpoint/2010/main" val="310324402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1" y="274638"/>
            <a:ext cx="4516417" cy="5851525"/>
          </a:xfrm>
        </p:spPr>
      </p:pic>
    </p:spTree>
    <p:extLst>
      <p:ext uri="{BB962C8B-B14F-4D97-AF65-F5344CB8AC3E}">
        <p14:creationId xmlns:p14="http://schemas.microsoft.com/office/powerpoint/2010/main" val="58832807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1" y="274638"/>
            <a:ext cx="4516417" cy="5851525"/>
          </a:xfrm>
        </p:spPr>
      </p:pic>
    </p:spTree>
    <p:extLst>
      <p:ext uri="{BB962C8B-B14F-4D97-AF65-F5344CB8AC3E}">
        <p14:creationId xmlns:p14="http://schemas.microsoft.com/office/powerpoint/2010/main" val="134785275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1" y="274638"/>
            <a:ext cx="4516417" cy="5851525"/>
          </a:xfrm>
        </p:spPr>
      </p:pic>
    </p:spTree>
    <p:extLst>
      <p:ext uri="{BB962C8B-B14F-4D97-AF65-F5344CB8AC3E}">
        <p14:creationId xmlns:p14="http://schemas.microsoft.com/office/powerpoint/2010/main" val="324309690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1" y="274638"/>
            <a:ext cx="4516417" cy="5851525"/>
          </a:xfrm>
        </p:spPr>
      </p:pic>
    </p:spTree>
    <p:extLst>
      <p:ext uri="{BB962C8B-B14F-4D97-AF65-F5344CB8AC3E}">
        <p14:creationId xmlns:p14="http://schemas.microsoft.com/office/powerpoint/2010/main" val="131702951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1" y="274638"/>
            <a:ext cx="4516417" cy="5851525"/>
          </a:xfrm>
        </p:spPr>
      </p:pic>
    </p:spTree>
    <p:extLst>
      <p:ext uri="{BB962C8B-B14F-4D97-AF65-F5344CB8AC3E}">
        <p14:creationId xmlns:p14="http://schemas.microsoft.com/office/powerpoint/2010/main" val="232675099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1" y="274638"/>
            <a:ext cx="4516417" cy="5851525"/>
          </a:xfrm>
        </p:spPr>
      </p:pic>
    </p:spTree>
    <p:extLst>
      <p:ext uri="{BB962C8B-B14F-4D97-AF65-F5344CB8AC3E}">
        <p14:creationId xmlns:p14="http://schemas.microsoft.com/office/powerpoint/2010/main" val="363934090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883</TotalTime>
  <Words>2</Words>
  <Application>Microsoft Office PowerPoint</Application>
  <PresentationFormat>如螢幕大小 (4:3)</PresentationFormat>
  <Paragraphs>2</Paragraphs>
  <Slides>20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地平線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Home</dc:creator>
  <cp:lastModifiedBy>Windows 使用者</cp:lastModifiedBy>
  <cp:revision>86</cp:revision>
  <cp:lastPrinted>2021-11-11T05:59:34Z</cp:lastPrinted>
  <dcterms:created xsi:type="dcterms:W3CDTF">2018-11-28T02:51:31Z</dcterms:created>
  <dcterms:modified xsi:type="dcterms:W3CDTF">2023-10-20T09:22:32Z</dcterms:modified>
</cp:coreProperties>
</file>