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0" r:id="rId3"/>
    <p:sldId id="259" r:id="rId4"/>
    <p:sldId id="257" r:id="rId5"/>
    <p:sldId id="258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61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53B1-AE30-44FE-B439-A638A1585876}" type="datetimeFigureOut">
              <a:rPr lang="zh-TW" altLang="en-US" smtClean="0"/>
              <a:t>2025/10/12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D782C-FCFB-440F-96AC-04A70431271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9269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53B1-AE30-44FE-B439-A638A1585876}" type="datetimeFigureOut">
              <a:rPr lang="zh-TW" altLang="en-US" smtClean="0"/>
              <a:t>2025/10/12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D782C-FCFB-440F-96AC-04A70431271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5268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53B1-AE30-44FE-B439-A638A1585876}" type="datetimeFigureOut">
              <a:rPr lang="zh-TW" altLang="en-US" smtClean="0"/>
              <a:t>2025/10/12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D782C-FCFB-440F-96AC-04A70431271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6854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53B1-AE30-44FE-B439-A638A1585876}" type="datetimeFigureOut">
              <a:rPr lang="zh-TW" altLang="en-US" smtClean="0"/>
              <a:t>2025/10/12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D782C-FCFB-440F-96AC-04A70431271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3922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53B1-AE30-44FE-B439-A638A1585876}" type="datetimeFigureOut">
              <a:rPr lang="zh-TW" altLang="en-US" smtClean="0"/>
              <a:t>2025/10/12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D782C-FCFB-440F-96AC-04A70431271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1735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53B1-AE30-44FE-B439-A638A1585876}" type="datetimeFigureOut">
              <a:rPr lang="zh-TW" altLang="en-US" smtClean="0"/>
              <a:t>2025/10/12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D782C-FCFB-440F-96AC-04A70431271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2313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53B1-AE30-44FE-B439-A638A1585876}" type="datetimeFigureOut">
              <a:rPr lang="zh-TW" altLang="en-US" smtClean="0"/>
              <a:t>2025/10/12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D782C-FCFB-440F-96AC-04A70431271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6299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53B1-AE30-44FE-B439-A638A1585876}" type="datetimeFigureOut">
              <a:rPr lang="zh-TW" altLang="en-US" smtClean="0"/>
              <a:t>2025/10/12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D782C-FCFB-440F-96AC-04A70431271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310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53B1-AE30-44FE-B439-A638A1585876}" type="datetimeFigureOut">
              <a:rPr lang="zh-TW" altLang="en-US" smtClean="0"/>
              <a:t>2025/10/12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D782C-FCFB-440F-96AC-04A70431271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6562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53B1-AE30-44FE-B439-A638A1585876}" type="datetimeFigureOut">
              <a:rPr lang="zh-TW" altLang="en-US" smtClean="0"/>
              <a:t>2025/10/12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D782C-FCFB-440F-96AC-04A70431271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2268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53B1-AE30-44FE-B439-A638A1585876}" type="datetimeFigureOut">
              <a:rPr lang="zh-TW" altLang="en-US" smtClean="0"/>
              <a:t>2025/10/12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D782C-FCFB-440F-96AC-04A70431271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4782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553B1-AE30-44FE-B439-A638A1585876}" type="datetimeFigureOut">
              <a:rPr lang="zh-TW" altLang="en-US" smtClean="0"/>
              <a:t>2025/10/12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D782C-FCFB-440F-96AC-04A70431271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2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2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60" y="0"/>
            <a:ext cx="9936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05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34" y="0"/>
            <a:ext cx="10166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46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19" y="0"/>
            <a:ext cx="9990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9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936" y="0"/>
            <a:ext cx="10168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95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19" y="0"/>
            <a:ext cx="9814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967" y="0"/>
            <a:ext cx="9656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55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096" y="0"/>
            <a:ext cx="4559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19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寬螢幕</PresentationFormat>
  <Paragraphs>0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3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Windows 使用者</cp:lastModifiedBy>
  <cp:revision>2</cp:revision>
  <dcterms:created xsi:type="dcterms:W3CDTF">2025-10-11T13:14:46Z</dcterms:created>
  <dcterms:modified xsi:type="dcterms:W3CDTF">2025-10-12T07:27:59Z</dcterms:modified>
</cp:coreProperties>
</file>