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08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18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3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1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00584"/>
            <a:ext cx="665683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1219" b="2271"/>
          <a:stretch/>
        </p:blipFill>
        <p:spPr>
          <a:xfrm>
            <a:off x="683568" y="1628800"/>
            <a:ext cx="7928517" cy="4018602"/>
          </a:xfrm>
        </p:spPr>
      </p:pic>
    </p:spTree>
    <p:extLst>
      <p:ext uri="{BB962C8B-B14F-4D97-AF65-F5344CB8AC3E}">
        <p14:creationId xmlns:p14="http://schemas.microsoft.com/office/powerpoint/2010/main" val="37871723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2542" r="1626"/>
          <a:stretch/>
        </p:blipFill>
        <p:spPr>
          <a:xfrm>
            <a:off x="611560" y="1556792"/>
            <a:ext cx="7928517" cy="4007451"/>
          </a:xfrm>
        </p:spPr>
      </p:pic>
    </p:spTree>
    <p:extLst>
      <p:ext uri="{BB962C8B-B14F-4D97-AF65-F5344CB8AC3E}">
        <p14:creationId xmlns:p14="http://schemas.microsoft.com/office/powerpoint/2010/main" val="32376621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915" r="949" b="-1"/>
          <a:stretch/>
        </p:blipFill>
        <p:spPr>
          <a:xfrm>
            <a:off x="611560" y="1340768"/>
            <a:ext cx="7961971" cy="4074358"/>
          </a:xfrm>
        </p:spPr>
      </p:pic>
    </p:spTree>
    <p:extLst>
      <p:ext uri="{BB962C8B-B14F-4D97-AF65-F5344CB8AC3E}">
        <p14:creationId xmlns:p14="http://schemas.microsoft.com/office/powerpoint/2010/main" val="18558259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r="1761" b="2813"/>
          <a:stretch/>
        </p:blipFill>
        <p:spPr>
          <a:xfrm>
            <a:off x="646771" y="1144413"/>
            <a:ext cx="7895064" cy="3996299"/>
          </a:xfrm>
        </p:spPr>
      </p:pic>
      <p:sp>
        <p:nvSpPr>
          <p:cNvPr id="4" name="橢圓 3"/>
          <p:cNvSpPr/>
          <p:nvPr/>
        </p:nvSpPr>
        <p:spPr>
          <a:xfrm>
            <a:off x="4716016" y="1196752"/>
            <a:ext cx="1008112" cy="576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283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8" t="37" r="2390"/>
          <a:stretch/>
        </p:blipFill>
        <p:spPr>
          <a:xfrm>
            <a:off x="2475571" y="1193180"/>
            <a:ext cx="3858321" cy="4110435"/>
          </a:xfrm>
        </p:spPr>
      </p:pic>
    </p:spTree>
    <p:extLst>
      <p:ext uri="{BB962C8B-B14F-4D97-AF65-F5344CB8AC3E}">
        <p14:creationId xmlns:p14="http://schemas.microsoft.com/office/powerpoint/2010/main" val="10442760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976" r="1976" b="1786"/>
          <a:stretch/>
        </p:blipFill>
        <p:spPr>
          <a:xfrm>
            <a:off x="1761892" y="390293"/>
            <a:ext cx="5620215" cy="5631366"/>
          </a:xfrm>
        </p:spPr>
      </p:pic>
    </p:spTree>
    <p:extLst>
      <p:ext uri="{BB962C8B-B14F-4D97-AF65-F5344CB8AC3E}">
        <p14:creationId xmlns:p14="http://schemas.microsoft.com/office/powerpoint/2010/main" val="22850230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914" r="1356" b="2270"/>
          <a:stretch/>
        </p:blipFill>
        <p:spPr>
          <a:xfrm>
            <a:off x="683568" y="1412776"/>
            <a:ext cx="8028878" cy="3980986"/>
          </a:xfrm>
        </p:spPr>
      </p:pic>
    </p:spTree>
    <p:extLst>
      <p:ext uri="{BB962C8B-B14F-4D97-AF65-F5344CB8AC3E}">
        <p14:creationId xmlns:p14="http://schemas.microsoft.com/office/powerpoint/2010/main" val="32032408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457" r="1897" b="3627"/>
          <a:stretch/>
        </p:blipFill>
        <p:spPr>
          <a:xfrm>
            <a:off x="624468" y="1204332"/>
            <a:ext cx="7906215" cy="3902927"/>
          </a:xfrm>
        </p:spPr>
      </p:pic>
    </p:spTree>
    <p:extLst>
      <p:ext uri="{BB962C8B-B14F-4D97-AF65-F5344CB8AC3E}">
        <p14:creationId xmlns:p14="http://schemas.microsoft.com/office/powerpoint/2010/main" val="267319222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-440" r="1762" b="3356"/>
          <a:stretch/>
        </p:blipFill>
        <p:spPr>
          <a:xfrm>
            <a:off x="611560" y="1484784"/>
            <a:ext cx="7973122" cy="3992137"/>
          </a:xfrm>
        </p:spPr>
      </p:pic>
    </p:spTree>
    <p:extLst>
      <p:ext uri="{BB962C8B-B14F-4D97-AF65-F5344CB8AC3E}">
        <p14:creationId xmlns:p14="http://schemas.microsoft.com/office/powerpoint/2010/main" val="3002741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-1" r="1762" b="2000"/>
          <a:stretch/>
        </p:blipFill>
        <p:spPr>
          <a:xfrm>
            <a:off x="611560" y="1556792"/>
            <a:ext cx="7961970" cy="4029752"/>
          </a:xfrm>
        </p:spPr>
      </p:pic>
    </p:spTree>
    <p:extLst>
      <p:ext uri="{BB962C8B-B14F-4D97-AF65-F5344CB8AC3E}">
        <p14:creationId xmlns:p14="http://schemas.microsoft.com/office/powerpoint/2010/main" val="22989336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64496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915" r="4878" b="3354"/>
          <a:stretch/>
        </p:blipFill>
        <p:spPr>
          <a:xfrm>
            <a:off x="755576" y="1700808"/>
            <a:ext cx="7705493" cy="3936381"/>
          </a:xfrm>
        </p:spPr>
      </p:pic>
    </p:spTree>
    <p:extLst>
      <p:ext uri="{BB962C8B-B14F-4D97-AF65-F5344CB8AC3E}">
        <p14:creationId xmlns:p14="http://schemas.microsoft.com/office/powerpoint/2010/main" val="33764692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813" r="2304" b="3354"/>
          <a:stretch/>
        </p:blipFill>
        <p:spPr>
          <a:xfrm>
            <a:off x="755576" y="1628800"/>
            <a:ext cx="7861609" cy="3940543"/>
          </a:xfrm>
        </p:spPr>
      </p:pic>
    </p:spTree>
    <p:extLst>
      <p:ext uri="{BB962C8B-B14F-4D97-AF65-F5344CB8AC3E}">
        <p14:creationId xmlns:p14="http://schemas.microsoft.com/office/powerpoint/2010/main" val="281766286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874</TotalTime>
  <Words>4</Words>
  <Application>Microsoft Office PowerPoint</Application>
  <PresentationFormat>如螢幕大小 (4:3)</PresentationFormat>
  <Paragraphs>4</Paragraphs>
  <Slides>14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83</cp:revision>
  <cp:lastPrinted>2021-11-11T05:59:34Z</cp:lastPrinted>
  <dcterms:created xsi:type="dcterms:W3CDTF">2018-11-28T02:51:31Z</dcterms:created>
  <dcterms:modified xsi:type="dcterms:W3CDTF">2023-10-20T08:21:26Z</dcterms:modified>
</cp:coreProperties>
</file>