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65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967C9-1F9A-470E-9282-9362A69F5857}" type="datetimeFigureOut">
              <a:rPr lang="zh-TW" altLang="en-US" smtClean="0"/>
              <a:t>2024/11/12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A0C42-663B-4AF9-B3DB-31CAB73127B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6387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967C9-1F9A-470E-9282-9362A69F5857}" type="datetimeFigureOut">
              <a:rPr lang="zh-TW" altLang="en-US" smtClean="0"/>
              <a:t>2024/11/12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A0C42-663B-4AF9-B3DB-31CAB73127B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0660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967C9-1F9A-470E-9282-9362A69F5857}" type="datetimeFigureOut">
              <a:rPr lang="zh-TW" altLang="en-US" smtClean="0"/>
              <a:t>2024/11/12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A0C42-663B-4AF9-B3DB-31CAB73127B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20960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967C9-1F9A-470E-9282-9362A69F5857}" type="datetimeFigureOut">
              <a:rPr lang="zh-TW" altLang="en-US" smtClean="0"/>
              <a:t>2024/11/12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A0C42-663B-4AF9-B3DB-31CAB73127B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8909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967C9-1F9A-470E-9282-9362A69F5857}" type="datetimeFigureOut">
              <a:rPr lang="zh-TW" altLang="en-US" smtClean="0"/>
              <a:t>2024/11/12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A0C42-663B-4AF9-B3DB-31CAB73127B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6685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967C9-1F9A-470E-9282-9362A69F5857}" type="datetimeFigureOut">
              <a:rPr lang="zh-TW" altLang="en-US" smtClean="0"/>
              <a:t>2024/11/12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A0C42-663B-4AF9-B3DB-31CAB73127B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7447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967C9-1F9A-470E-9282-9362A69F5857}" type="datetimeFigureOut">
              <a:rPr lang="zh-TW" altLang="en-US" smtClean="0"/>
              <a:t>2024/11/12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A0C42-663B-4AF9-B3DB-31CAB73127B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6144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967C9-1F9A-470E-9282-9362A69F5857}" type="datetimeFigureOut">
              <a:rPr lang="zh-TW" altLang="en-US" smtClean="0"/>
              <a:t>2024/11/12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A0C42-663B-4AF9-B3DB-31CAB73127B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4949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967C9-1F9A-470E-9282-9362A69F5857}" type="datetimeFigureOut">
              <a:rPr lang="zh-TW" altLang="en-US" smtClean="0"/>
              <a:t>2024/11/12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A0C42-663B-4AF9-B3DB-31CAB73127B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3254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967C9-1F9A-470E-9282-9362A69F5857}" type="datetimeFigureOut">
              <a:rPr lang="zh-TW" altLang="en-US" smtClean="0"/>
              <a:t>2024/11/12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A0C42-663B-4AF9-B3DB-31CAB73127B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15637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967C9-1F9A-470E-9282-9362A69F5857}" type="datetimeFigureOut">
              <a:rPr lang="zh-TW" altLang="en-US" smtClean="0"/>
              <a:t>2024/11/12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A0C42-663B-4AF9-B3DB-31CAB73127B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08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E967C9-1F9A-470E-9282-9362A69F5857}" type="datetimeFigureOut">
              <a:rPr lang="zh-TW" altLang="en-US" smtClean="0"/>
              <a:t>2024/11/12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CA0C42-663B-4AF9-B3DB-31CAB73127B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345190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9FCB2D46-B1F9-4ED3-92B1-190F3F0647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964" y="9144"/>
            <a:ext cx="9720072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9516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DCA9541-63E1-4F28-8FAC-C376E02137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712" y="9144"/>
            <a:ext cx="9180576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7611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0E51790-24AF-4834-BD6F-041AC911E9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712" y="9144"/>
            <a:ext cx="9180576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0271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CEF98B2-AAF8-44B4-8FF2-0C05B27AFC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712" y="9144"/>
            <a:ext cx="9180576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7222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3FF6BC0-4A02-497D-9C22-10023589E2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712" y="9144"/>
            <a:ext cx="9180576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4714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A2E27D2-9CB7-4556-96AD-1F9AAE72C8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712" y="9144"/>
            <a:ext cx="9180576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7207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471A0EF-BC19-4636-96B6-9F40D5A6B6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712" y="9144"/>
            <a:ext cx="9180576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123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BB4646B-92DA-4B3A-B967-ECEE655761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712" y="9144"/>
            <a:ext cx="9180576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3458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B7001C0-3F46-443D-9930-63DFAAB6A2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712" y="9144"/>
            <a:ext cx="9180576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6672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E2224FF-FF70-4474-9F86-6B24B2D80A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712" y="9144"/>
            <a:ext cx="9180576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9134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E75D3BA-993C-4822-92D1-112FB8E04D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712" y="9144"/>
            <a:ext cx="9180576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9558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CCB2767-709D-4169-B97F-A6A7346524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712" y="9144"/>
            <a:ext cx="9180576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9562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2E1A5EC-4772-4CAC-B1D8-7A5B11D0C6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712" y="9144"/>
            <a:ext cx="9180576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5558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9576E8B-3E9E-4C60-AB2E-7A62B733CC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712" y="9144"/>
            <a:ext cx="9180576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4151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448AD41-FA22-4EC2-9B1F-7BA966057C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964" y="9144"/>
            <a:ext cx="9720072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302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85AB95C-5CEB-4506-A3A0-44A24FD289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712" y="9144"/>
            <a:ext cx="9180576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5702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2597BDD-037F-4355-9E4E-804166CF30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712" y="9144"/>
            <a:ext cx="9180576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452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3100B20-D3EF-4398-B71F-A077A1164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712" y="9144"/>
            <a:ext cx="9180576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7931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FCF4047-F685-450F-838F-D29B8E3F0A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712" y="9144"/>
            <a:ext cx="9180576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550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69FAAAF-D49F-41A1-BA67-FD6CF71882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712" y="9144"/>
            <a:ext cx="9180576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5352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A76D842-8701-403B-90D1-3768740CDF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712" y="9144"/>
            <a:ext cx="9180576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577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4179423-3FF4-4238-9138-F82060093B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712" y="9144"/>
            <a:ext cx="9180576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321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</TotalTime>
  <Words>0</Words>
  <Application>Microsoft Office PowerPoint</Application>
  <PresentationFormat>寬螢幕</PresentationFormat>
  <Paragraphs>0</Paragraphs>
  <Slides>22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2</cp:revision>
  <dcterms:created xsi:type="dcterms:W3CDTF">2024-11-12T07:37:44Z</dcterms:created>
  <dcterms:modified xsi:type="dcterms:W3CDTF">2024-11-12T07:54:38Z</dcterms:modified>
</cp:coreProperties>
</file>