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32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47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75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05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0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32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63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29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45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03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7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7DBA-BC0E-480D-950C-9C2EFA475BF4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B23A3-1F0F-437E-994E-59E794B891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470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DC0A8DC-736A-4BF0-86AB-062869101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1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29700F-BB25-46F6-99E3-21969A61A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37906B-B8FE-44B3-BDC6-5BADDDBF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04" y="0"/>
            <a:ext cx="4954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C53A15-F4A3-4BDE-ABD8-7594CFCD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2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4C6B266-4EB0-4C3C-94B6-2DC9D7FE0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561953-DF82-43C8-820F-134C1FDD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3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B9A515B-DB69-486D-AEBD-1B9C9094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CF1689-48DA-414F-B1A2-906E9B7C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6A47F0-C2D0-4959-9640-12024294D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A62CE2-3545-401B-8D5B-C6DF7709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4657F76-9746-432A-A528-E8AE4389A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8" y="0"/>
            <a:ext cx="1004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2024-10-18T08:06:04Z</dcterms:created>
  <dcterms:modified xsi:type="dcterms:W3CDTF">2024-10-18T08:11:15Z</dcterms:modified>
</cp:coreProperties>
</file>