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17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45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22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11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06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68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84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43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50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3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8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98DC-B85C-4692-8DEF-E9D2067D604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7BB25-75F3-4661-84B5-55EBC91609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664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C4DB00-2D48-4085-B159-A4B27A03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87452"/>
            <a:ext cx="7022592" cy="6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2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E6DDA4-95DF-455D-989E-053C9C99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C6C600-F9D9-4FAE-9CD7-E001E6A4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FF0EBE-55BE-45A7-9078-B11C45EA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87452"/>
            <a:ext cx="7022592" cy="6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5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A607CA-ECCE-4A5A-A611-9F18DCA4F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87452"/>
            <a:ext cx="7022592" cy="6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2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B8FF68-EA8D-4470-94E8-9D567ABA2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C8DA2CA-743C-4762-B39F-9215BFCE1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9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4521E1-50D4-48D7-983D-6374E6E51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552A2F-9848-47D4-80B3-24BD01904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CD29E8-3B7D-4BDC-AECF-9BB43B1F2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1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487078-FF55-49CD-865C-D457D46C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30998A-2071-4CDC-A98F-772CB25F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"/>
            <a:ext cx="12192000" cy="5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6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2025-10-08T08:17:27Z</dcterms:created>
  <dcterms:modified xsi:type="dcterms:W3CDTF">2025-10-08T08:20:59Z</dcterms:modified>
</cp:coreProperties>
</file>