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1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23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33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42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033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88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92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26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78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07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8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958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7D0C6-9597-4FBB-A364-DAAD02271FE6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1489-7E69-416E-AFC0-88CCDD5267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79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10" y="0"/>
            <a:ext cx="482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0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15" y="0"/>
            <a:ext cx="9757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39" y="0"/>
            <a:ext cx="9719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79" y="0"/>
            <a:ext cx="9737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4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96" y="0"/>
            <a:ext cx="9718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9915" y="-24865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82" y="0"/>
            <a:ext cx="969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6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9915" y="-248650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45" y="0"/>
            <a:ext cx="9658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3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9915" y="-24865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92" y="0"/>
            <a:ext cx="9758216" cy="68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9915" y="-248650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0"/>
            <a:ext cx="974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9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9915" y="-24865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0" name="內容版面配置區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0" y="0"/>
            <a:ext cx="499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10" y="0"/>
            <a:ext cx="482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15" y="0"/>
            <a:ext cx="972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1" y="0"/>
            <a:ext cx="9728893" cy="68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0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63" y="-16335"/>
            <a:ext cx="9672073" cy="68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9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05" y="1"/>
            <a:ext cx="968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15" y="-22524"/>
            <a:ext cx="9695769" cy="68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41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77" y="-22524"/>
            <a:ext cx="9744350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4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1" y="0"/>
            <a:ext cx="970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8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0</Words>
  <Application>Microsoft Office PowerPoint</Application>
  <PresentationFormat>寬螢幕</PresentationFormat>
  <Paragraphs>0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5</cp:revision>
  <dcterms:created xsi:type="dcterms:W3CDTF">2023-08-30T02:02:55Z</dcterms:created>
  <dcterms:modified xsi:type="dcterms:W3CDTF">2023-08-30T08:36:38Z</dcterms:modified>
</cp:coreProperties>
</file>