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A566E-173D-42AF-AE5D-FA2C40C55DDE}" type="datetimeFigureOut">
              <a:rPr lang="zh-TW" altLang="en-US" smtClean="0"/>
              <a:t>2023/10/20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DA588-EC60-4548-9121-A48EAD0CB3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68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08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84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1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A588-EC60-4548-9121-A48EAD0CB33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94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BAD0-CA1E-4254-9281-E652918C5067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D97A-F555-436E-90A6-3F0A12EFB7B9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1E5C-64B4-406B-8533-8B5E6335DE3B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9F623-AD87-4546-A02F-8732116DC27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137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B472-8CE7-47AC-A102-164DCD58BEA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1B36A-7A65-4AAF-9C4B-66B69B620291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9C25-C718-44B3-A624-AF6020266F40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0EAC-4EBD-436E-8839-D9C388D7C95E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DAAF-FBD9-4A01-A546-00D8C0D4105F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644B-E3AE-46BD-8EBB-D21FBBDF4028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114-748E-4597-BE54-03B990F17044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E6A9-129E-4871-8737-C684CA2C70D5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4BD299-DC36-491E-BC2F-32E433333547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"/>
          <a:stretch/>
        </p:blipFill>
        <p:spPr>
          <a:xfrm>
            <a:off x="2123728" y="70583"/>
            <a:ext cx="5054872" cy="67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9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-138" r="406" b="2460"/>
          <a:stretch/>
        </p:blipFill>
        <p:spPr>
          <a:xfrm>
            <a:off x="669072" y="457200"/>
            <a:ext cx="7973123" cy="5452946"/>
          </a:xfrm>
        </p:spPr>
      </p:pic>
    </p:spTree>
    <p:extLst>
      <p:ext uri="{BB962C8B-B14F-4D97-AF65-F5344CB8AC3E}">
        <p14:creationId xmlns:p14="http://schemas.microsoft.com/office/powerpoint/2010/main" val="879433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1"/>
          <a:stretch/>
        </p:blipFill>
        <p:spPr>
          <a:xfrm>
            <a:off x="2411760" y="260648"/>
            <a:ext cx="4313022" cy="5671801"/>
          </a:xfrm>
        </p:spPr>
      </p:pic>
    </p:spTree>
    <p:extLst>
      <p:ext uri="{BB962C8B-B14F-4D97-AF65-F5344CB8AC3E}">
        <p14:creationId xmlns:p14="http://schemas.microsoft.com/office/powerpoint/2010/main" val="3681304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" t="1404" b="1404"/>
          <a:stretch/>
        </p:blipFill>
        <p:spPr>
          <a:xfrm>
            <a:off x="747132" y="356839"/>
            <a:ext cx="7794282" cy="5687122"/>
          </a:xfrm>
        </p:spPr>
      </p:pic>
    </p:spTree>
    <p:extLst>
      <p:ext uri="{BB962C8B-B14F-4D97-AF65-F5344CB8AC3E}">
        <p14:creationId xmlns:p14="http://schemas.microsoft.com/office/powerpoint/2010/main" val="358130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" t="-1404" r="517" b="351"/>
          <a:stretch/>
        </p:blipFill>
        <p:spPr>
          <a:xfrm>
            <a:off x="2339752" y="116632"/>
            <a:ext cx="4313022" cy="6423102"/>
          </a:xfrm>
        </p:spPr>
      </p:pic>
    </p:spTree>
    <p:extLst>
      <p:ext uri="{BB962C8B-B14F-4D97-AF65-F5344CB8AC3E}">
        <p14:creationId xmlns:p14="http://schemas.microsoft.com/office/powerpoint/2010/main" val="2385670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1460" b="1262"/>
          <a:stretch/>
        </p:blipFill>
        <p:spPr>
          <a:xfrm>
            <a:off x="892098" y="490653"/>
            <a:ext cx="7794702" cy="5430645"/>
          </a:xfrm>
        </p:spPr>
      </p:pic>
    </p:spTree>
    <p:extLst>
      <p:ext uri="{BB962C8B-B14F-4D97-AF65-F5344CB8AC3E}">
        <p14:creationId xmlns:p14="http://schemas.microsoft.com/office/powerpoint/2010/main" val="2953775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r="271"/>
          <a:stretch/>
        </p:blipFill>
        <p:spPr>
          <a:xfrm>
            <a:off x="669073" y="409103"/>
            <a:ext cx="7995424" cy="5582594"/>
          </a:xfrm>
        </p:spPr>
      </p:pic>
    </p:spTree>
    <p:extLst>
      <p:ext uri="{BB962C8B-B14F-4D97-AF65-F5344CB8AC3E}">
        <p14:creationId xmlns:p14="http://schemas.microsoft.com/office/powerpoint/2010/main" val="709542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1061" b="3060"/>
          <a:stretch/>
        </p:blipFill>
        <p:spPr>
          <a:xfrm>
            <a:off x="713678" y="468351"/>
            <a:ext cx="7973122" cy="5352586"/>
          </a:xfrm>
        </p:spPr>
      </p:pic>
    </p:spTree>
    <p:extLst>
      <p:ext uri="{BB962C8B-B14F-4D97-AF65-F5344CB8AC3E}">
        <p14:creationId xmlns:p14="http://schemas.microsoft.com/office/powerpoint/2010/main" val="3792653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b="1260"/>
          <a:stretch/>
        </p:blipFill>
        <p:spPr>
          <a:xfrm>
            <a:off x="467544" y="476672"/>
            <a:ext cx="8196146" cy="5512195"/>
          </a:xfrm>
        </p:spPr>
      </p:pic>
    </p:spTree>
    <p:extLst>
      <p:ext uri="{BB962C8B-B14F-4D97-AF65-F5344CB8AC3E}">
        <p14:creationId xmlns:p14="http://schemas.microsoft.com/office/powerpoint/2010/main" val="1339313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1660" b="1262"/>
          <a:stretch/>
        </p:blipFill>
        <p:spPr>
          <a:xfrm>
            <a:off x="512956" y="501805"/>
            <a:ext cx="8173844" cy="5419493"/>
          </a:xfrm>
        </p:spPr>
      </p:pic>
    </p:spTree>
    <p:extLst>
      <p:ext uri="{BB962C8B-B14F-4D97-AF65-F5344CB8AC3E}">
        <p14:creationId xmlns:p14="http://schemas.microsoft.com/office/powerpoint/2010/main" val="2178471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1198" r="946" b="-1198"/>
          <a:stretch/>
        </p:blipFill>
        <p:spPr>
          <a:xfrm>
            <a:off x="611560" y="548680"/>
            <a:ext cx="7861610" cy="5582594"/>
          </a:xfrm>
        </p:spPr>
      </p:pic>
    </p:spTree>
    <p:extLst>
      <p:ext uri="{BB962C8B-B14F-4D97-AF65-F5344CB8AC3E}">
        <p14:creationId xmlns:p14="http://schemas.microsoft.com/office/powerpoint/2010/main" val="2126019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462" r="271"/>
          <a:stretch/>
        </p:blipFill>
        <p:spPr>
          <a:xfrm>
            <a:off x="602166" y="434897"/>
            <a:ext cx="8062332" cy="5556799"/>
          </a:xfrm>
        </p:spPr>
      </p:pic>
    </p:spTree>
    <p:extLst>
      <p:ext uri="{BB962C8B-B14F-4D97-AF65-F5344CB8AC3E}">
        <p14:creationId xmlns:p14="http://schemas.microsoft.com/office/powerpoint/2010/main" val="1225198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878</TotalTime>
  <Words>4</Words>
  <Application>Microsoft Office PowerPoint</Application>
  <PresentationFormat>如螢幕大小 (4:3)</PresentationFormat>
  <Paragraphs>4</Paragraphs>
  <Slides>12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地平線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Home</dc:creator>
  <cp:lastModifiedBy>Windows 使用者</cp:lastModifiedBy>
  <cp:revision>83</cp:revision>
  <cp:lastPrinted>2021-11-11T05:59:34Z</cp:lastPrinted>
  <dcterms:created xsi:type="dcterms:W3CDTF">2018-11-28T02:51:31Z</dcterms:created>
  <dcterms:modified xsi:type="dcterms:W3CDTF">2023-10-20T08:07:55Z</dcterms:modified>
</cp:coreProperties>
</file>