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658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26063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1951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008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77601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8186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3830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941227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1249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1761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56714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40435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7741FA-AEB7-4DBF-92EC-97A1CA708122}" type="datetimeFigureOut">
              <a:rPr lang="zh-TW" altLang="en-US" smtClean="0"/>
              <a:t>2024/10/18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02003E-B894-4D7C-9BC0-79BF9885274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870085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13838CCE-A317-431F-BF63-30114D3A7D7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51" y="0"/>
            <a:ext cx="4918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0137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7F92D563-E5C8-476F-A482-7456A53B4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55" y="0"/>
            <a:ext cx="9705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8579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096BE44A-A389-46FA-928F-A5AFE68A65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55" y="0"/>
            <a:ext cx="9705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711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8D5DEB55-823C-45BC-A22B-8FB8F2C801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55" y="0"/>
            <a:ext cx="9705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299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20FF4B6-7340-410C-91D0-2121833EA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55" y="0"/>
            <a:ext cx="9705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111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5D2B1CDC-5269-4F64-A9E5-BCD797BBE26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3455" y="0"/>
            <a:ext cx="970508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212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6068EC2-68E1-4192-AE13-7CDC8D8555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6851" y="0"/>
            <a:ext cx="49182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5881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</TotalTime>
  <Words>0</Words>
  <Application>Microsoft Office PowerPoint</Application>
  <PresentationFormat>寬螢幕</PresentationFormat>
  <Paragraphs>0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</cp:revision>
  <dcterms:created xsi:type="dcterms:W3CDTF">2024-10-18T08:19:35Z</dcterms:created>
  <dcterms:modified xsi:type="dcterms:W3CDTF">2024-10-18T08:21:53Z</dcterms:modified>
</cp:coreProperties>
</file>