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65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AE689-58FE-4BAE-84A8-214692AD9E87}" type="datetimeFigureOut">
              <a:rPr lang="zh-TW" altLang="en-US" smtClean="0"/>
              <a:t>2024/10/22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9BB06-990B-4B03-B6F2-6BB35D8AB79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9228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AE689-58FE-4BAE-84A8-214692AD9E87}" type="datetimeFigureOut">
              <a:rPr lang="zh-TW" altLang="en-US" smtClean="0"/>
              <a:t>2024/10/22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9BB06-990B-4B03-B6F2-6BB35D8AB79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9260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AE689-58FE-4BAE-84A8-214692AD9E87}" type="datetimeFigureOut">
              <a:rPr lang="zh-TW" altLang="en-US" smtClean="0"/>
              <a:t>2024/10/22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9BB06-990B-4B03-B6F2-6BB35D8AB79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3011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AE689-58FE-4BAE-84A8-214692AD9E87}" type="datetimeFigureOut">
              <a:rPr lang="zh-TW" altLang="en-US" smtClean="0"/>
              <a:t>2024/10/22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9BB06-990B-4B03-B6F2-6BB35D8AB79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9722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AE689-58FE-4BAE-84A8-214692AD9E87}" type="datetimeFigureOut">
              <a:rPr lang="zh-TW" altLang="en-US" smtClean="0"/>
              <a:t>2024/10/22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9BB06-990B-4B03-B6F2-6BB35D8AB79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924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AE689-58FE-4BAE-84A8-214692AD9E87}" type="datetimeFigureOut">
              <a:rPr lang="zh-TW" altLang="en-US" smtClean="0"/>
              <a:t>2024/10/22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9BB06-990B-4B03-B6F2-6BB35D8AB79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1212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AE689-58FE-4BAE-84A8-214692AD9E87}" type="datetimeFigureOut">
              <a:rPr lang="zh-TW" altLang="en-US" smtClean="0"/>
              <a:t>2024/10/22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9BB06-990B-4B03-B6F2-6BB35D8AB79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0460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AE689-58FE-4BAE-84A8-214692AD9E87}" type="datetimeFigureOut">
              <a:rPr lang="zh-TW" altLang="en-US" smtClean="0"/>
              <a:t>2024/10/22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9BB06-990B-4B03-B6F2-6BB35D8AB79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6355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AE689-58FE-4BAE-84A8-214692AD9E87}" type="datetimeFigureOut">
              <a:rPr lang="zh-TW" altLang="en-US" smtClean="0"/>
              <a:t>2024/10/22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9BB06-990B-4B03-B6F2-6BB35D8AB79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2530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AE689-58FE-4BAE-84A8-214692AD9E87}" type="datetimeFigureOut">
              <a:rPr lang="zh-TW" altLang="en-US" smtClean="0"/>
              <a:t>2024/10/22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9BB06-990B-4B03-B6F2-6BB35D8AB79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7979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AE689-58FE-4BAE-84A8-214692AD9E87}" type="datetimeFigureOut">
              <a:rPr lang="zh-TW" altLang="en-US" smtClean="0"/>
              <a:t>2024/10/22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9BB06-990B-4B03-B6F2-6BB35D8AB79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9591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AE689-58FE-4BAE-84A8-214692AD9E87}" type="datetimeFigureOut">
              <a:rPr lang="zh-TW" altLang="en-US" smtClean="0"/>
              <a:t>2024/10/22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9BB06-990B-4B03-B6F2-6BB35D8AB79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38322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0CFE06BD-9289-48DE-97A3-4027E971F0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" t="1600" r="2498" b="1067"/>
          <a:stretch/>
        </p:blipFill>
        <p:spPr>
          <a:xfrm>
            <a:off x="3663696" y="109728"/>
            <a:ext cx="4864608" cy="667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886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DB071EC-AB09-4096-9D33-65CF34F6DA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45" y="0"/>
            <a:ext cx="100191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1407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DAAB778-86A7-4AF0-B31C-633AB4F53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45" y="0"/>
            <a:ext cx="100191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868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6FCD8D2-ED66-4D4B-8A0A-38A86FB3DF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45" y="0"/>
            <a:ext cx="100191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4826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3A5EDB93-D7F7-4396-B2FF-A2ED8B8FFF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6" t="1200" r="1847" b="10533"/>
          <a:stretch/>
        </p:blipFill>
        <p:spPr>
          <a:xfrm>
            <a:off x="3465575" y="0"/>
            <a:ext cx="49414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35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89202C71-FAF2-4FF8-A43E-8126664C67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45" y="0"/>
            <a:ext cx="100191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89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4D82127-E1FF-41EB-94F4-24D7241885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45" y="0"/>
            <a:ext cx="100191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406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3AD683F-0D25-4D98-B9D3-EDCC02A05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45" y="0"/>
            <a:ext cx="100191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653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958862D-06BE-405C-B30D-9A27A1B34E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45" y="0"/>
            <a:ext cx="100191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42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A0203B0-4CB0-4C43-9751-A18716F1F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45" y="0"/>
            <a:ext cx="100191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057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51C2A05-5B5D-4CD9-84FC-0BE48AEBD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45" y="0"/>
            <a:ext cx="100191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765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3EEF74F-A791-44CF-9D56-85DCEF9496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45" y="0"/>
            <a:ext cx="100191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3718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8864521-A29D-40E2-9444-C5F339D37C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45" y="0"/>
            <a:ext cx="100191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9523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</TotalTime>
  <Words>0</Words>
  <Application>Microsoft Office PowerPoint</Application>
  <PresentationFormat>寬螢幕</PresentationFormat>
  <Paragraphs>0</Paragraphs>
  <Slides>13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4</cp:revision>
  <dcterms:created xsi:type="dcterms:W3CDTF">2024-10-18T07:30:36Z</dcterms:created>
  <dcterms:modified xsi:type="dcterms:W3CDTF">2024-10-22T02:37:32Z</dcterms:modified>
</cp:coreProperties>
</file>