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2" r:id="rId15"/>
    <p:sldId id="258" r:id="rId16"/>
    <p:sldId id="261" r:id="rId17"/>
    <p:sldId id="260" r:id="rId18"/>
    <p:sldId id="259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0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25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85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57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77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90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09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91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60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71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7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59D7-D96A-4547-AD73-C11DCBE17B4D}" type="datetimeFigureOut">
              <a:rPr lang="zh-TW" altLang="en-US" smtClean="0"/>
              <a:t>2025/10/8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FBE5-DC8C-46E8-A12B-2DF8F44D7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548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07379BD-FC3F-4149-ACD2-00F1E890B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/>
          <a:stretch/>
        </p:blipFill>
        <p:spPr>
          <a:xfrm>
            <a:off x="1439168" y="0"/>
            <a:ext cx="9186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78021E-F336-4778-81F5-78C0EEB5B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1565" b="2667"/>
          <a:stretch/>
        </p:blipFill>
        <p:spPr>
          <a:xfrm>
            <a:off x="1956816" y="0"/>
            <a:ext cx="8595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4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2C77049-2F77-47E7-809A-B8DF2CBFB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3866" r="7554" b="2401"/>
          <a:stretch/>
        </p:blipFill>
        <p:spPr>
          <a:xfrm>
            <a:off x="1624415" y="0"/>
            <a:ext cx="87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5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C66F0FE-6705-4F45-992F-BF0909427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2000" r="1271" b="1867"/>
          <a:stretch/>
        </p:blipFill>
        <p:spPr>
          <a:xfrm>
            <a:off x="1975103" y="132588"/>
            <a:ext cx="8600319" cy="67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4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3A34DE0-C314-41B4-A530-0E76E123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r="4609"/>
          <a:stretch/>
        </p:blipFill>
        <p:spPr>
          <a:xfrm>
            <a:off x="1926336" y="0"/>
            <a:ext cx="8339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8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DD9230C-992A-4BB8-881D-54DA29F6E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3199" r="2154" b="4267"/>
          <a:stretch/>
        </p:blipFill>
        <p:spPr>
          <a:xfrm>
            <a:off x="1900485" y="0"/>
            <a:ext cx="865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F48B3E7-F01D-4E2A-9436-AEFD3989F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r="7357" b="800"/>
          <a:stretch/>
        </p:blipFill>
        <p:spPr>
          <a:xfrm>
            <a:off x="1865376" y="0"/>
            <a:ext cx="8467344" cy="68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4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864D42-E324-4BAA-9760-A44AD54E9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3200" r="1763" b="2667"/>
          <a:stretch/>
        </p:blipFill>
        <p:spPr>
          <a:xfrm>
            <a:off x="1755647" y="0"/>
            <a:ext cx="8888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1B4654E-2D71-4A08-8E0A-2E3DFC4CB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r="4706" b="3200"/>
          <a:stretch/>
        </p:blipFill>
        <p:spPr>
          <a:xfrm>
            <a:off x="1481327" y="0"/>
            <a:ext cx="9125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83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C4D83E0-4154-4D3C-8F2C-736FF23AC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2400" r="1861"/>
          <a:stretch/>
        </p:blipFill>
        <p:spPr>
          <a:xfrm>
            <a:off x="1757171" y="0"/>
            <a:ext cx="8891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9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8326606-6066-4B88-8EC1-5875FDB3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68" y="0"/>
            <a:ext cx="9313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5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916143D-6BC7-441F-8825-1B66E3658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r="1369" b="1866"/>
          <a:stretch/>
        </p:blipFill>
        <p:spPr>
          <a:xfrm>
            <a:off x="2048255" y="0"/>
            <a:ext cx="8740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7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5537482-BDA4-4A63-BA0F-16FFFA9C4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r="2154" b="1866"/>
          <a:stretch/>
        </p:blipFill>
        <p:spPr>
          <a:xfrm>
            <a:off x="1984248" y="0"/>
            <a:ext cx="8567928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7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716B04B-9EB1-4A71-8549-BDA43216E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r="1664" b="2800"/>
          <a:stretch/>
        </p:blipFill>
        <p:spPr>
          <a:xfrm>
            <a:off x="1847088" y="0"/>
            <a:ext cx="8750808" cy="685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7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E8D1B3-58CB-4D92-8377-AC3FE6CF7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r="3627" b="676"/>
          <a:stretch/>
        </p:blipFill>
        <p:spPr>
          <a:xfrm>
            <a:off x="1645919" y="0"/>
            <a:ext cx="8920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8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F3FB2D-AF41-4470-B3DE-62ED412FD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2254" b="3333"/>
          <a:stretch/>
        </p:blipFill>
        <p:spPr>
          <a:xfrm>
            <a:off x="1865376" y="-1"/>
            <a:ext cx="8677656" cy="68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DEBF562-1501-4721-8542-EB211FE9F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r="2841" b="2400"/>
          <a:stretch/>
        </p:blipFill>
        <p:spPr>
          <a:xfrm>
            <a:off x="1993391" y="0"/>
            <a:ext cx="8647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8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56B3307-291A-4331-950C-7FD229219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r="1959" b="2933"/>
          <a:stretch/>
        </p:blipFill>
        <p:spPr>
          <a:xfrm>
            <a:off x="1844039" y="0"/>
            <a:ext cx="8760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3003BB-1C18-4B36-A38D-06BAC660D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5296" b="3467"/>
          <a:stretch/>
        </p:blipFill>
        <p:spPr>
          <a:xfrm>
            <a:off x="1536192" y="0"/>
            <a:ext cx="8796528" cy="68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寬螢幕</PresentationFormat>
  <Paragraphs>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2025-10-08T08:31:32Z</dcterms:created>
  <dcterms:modified xsi:type="dcterms:W3CDTF">2025-10-08T08:47:25Z</dcterms:modified>
</cp:coreProperties>
</file>