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1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52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4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0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1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93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5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74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5501893-76A5-44E3-9F05-F9BBC0DA6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9256A94-29DB-46C4-8F51-AD4AACC12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0467168-3A29-408B-B130-D48DDA4E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CB50555-7B02-464A-A230-31416A12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9BCE42-B03C-4902-9AC5-A6DF9722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7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7C540E2-4CDE-49AB-B4A3-782B8E2D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4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1E3525-95FD-42E2-9F6F-EBFAF9845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E7419E4-EE5A-4749-A779-D9DBE1F93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47FDD9A-B86D-4704-A09D-EFEAB0ABD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87B1D15-A280-4922-8860-6A37F64E5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86CB4D7-81F0-4B3A-A8DC-32046D4F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562FF85-08FB-4DBE-9BDB-C1BAFC04A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2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7C3969A-51CF-4C44-99E1-465BC7DA2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100584"/>
            <a:ext cx="9720072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4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2025-10-14T00:56:36Z</dcterms:created>
  <dcterms:modified xsi:type="dcterms:W3CDTF">2025-10-14T01:12:00Z</dcterms:modified>
</cp:coreProperties>
</file>