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7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59" r:id="rId12"/>
    <p:sldId id="258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018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42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903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57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460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5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272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523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395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2023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46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52920C-AA95-4F2F-AFB0-E479EE097BAB}" type="datetimeFigureOut">
              <a:rPr lang="zh-TW" altLang="en-US" smtClean="0"/>
              <a:t>2024/11/12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68212-0B0E-460B-97D0-3F3AE33C73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28261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53B91D90-C48A-4A4E-B144-6F273C680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77" y="0"/>
            <a:ext cx="4694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88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D1ABE60-E148-4720-B975-1AD868EBB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3" y="0"/>
            <a:ext cx="93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58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CC20012-D9FA-45C1-B310-64566FF06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3" y="0"/>
            <a:ext cx="93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11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9DA9B8-3DDC-4455-820D-B2485F3D1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77" y="0"/>
            <a:ext cx="4694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63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7A0C5A1-4A79-4BD6-8997-B524A25A3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77" y="0"/>
            <a:ext cx="4694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8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6F679CC-38B7-47F2-9473-CE95FD206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3" y="0"/>
            <a:ext cx="93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46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DC26ADC-5FCB-4799-ABDF-63747463C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3" y="0"/>
            <a:ext cx="93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19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D2AE531-2424-47C0-BB93-57AFCB214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3" y="0"/>
            <a:ext cx="93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44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BDC193D-AB37-4CD4-B3B3-C00376A0C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3" y="0"/>
            <a:ext cx="93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97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CBA4A1E-4103-4F11-9FF7-349D74E6D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3" y="0"/>
            <a:ext cx="93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43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0D7AD81-476B-4D51-9BD9-A2A4B8D29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3" y="0"/>
            <a:ext cx="93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3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05C5600-27DA-4C93-B65A-CB65D0B71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3" y="0"/>
            <a:ext cx="93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79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0BB0D75-7E75-42CA-BE91-D659B8495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023" y="0"/>
            <a:ext cx="9309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74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2024-11-12T04:33:05Z</dcterms:created>
  <dcterms:modified xsi:type="dcterms:W3CDTF">2024-11-12T04:36:21Z</dcterms:modified>
</cp:coreProperties>
</file>