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018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48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50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65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15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51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93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632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3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88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0C279-258C-424C-8ECC-C7F4A70D2988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35A38-1546-46BC-BA9C-490F4A6F40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283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03030F6-0691-4C5A-97D6-A686C42E3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72" y="0"/>
            <a:ext cx="6724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8BFC0BE-60A5-4CB1-8FB8-BEB11F5AA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C0CC523-DF71-44F1-9D84-22869DF4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116C9F-7F33-4E9D-85C0-CB2A1354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8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68E2EC-39DE-4286-9FBF-379A3E4F3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DFA61D-BA24-4AAA-9D9E-6125A206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6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89A533-39D1-4301-A7FA-08601E2EF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7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061CCC0-86E1-4997-A688-3897A424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D69B73-BB82-4535-AAFB-3CBB948E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90825B6-8F27-45A0-B5FF-6D7BC662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1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7FDCE3-FC4D-4EC3-AA1C-D8984808F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1F07FC-0CE4-4AE5-A295-71D6198F3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56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B50233-A511-4B2B-A7B9-A09EEADC8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4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CAE15C-9567-4DB7-8B84-9640FEC9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4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1C1FBD-7CC6-4F70-A433-39CAD3986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3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AE3A06-5326-48E8-8570-9AB2F769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6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38D7D3-AE8A-4581-AB4E-7F71C144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72" y="0"/>
            <a:ext cx="6724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EE71E3-4B85-4F6C-9ECD-C341AA9FA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1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BFBA21-17AF-4ED3-A0EF-F5B9D085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0FB27F-EA3A-4BD5-BC66-F52B3F84E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8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FC0A8E-54DF-44D2-B807-79D111AA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6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AC07D5-8F42-49C8-A959-BDC99CE3D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D77929-A23F-4973-910E-D3E252EC9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906CDB-03CB-4C55-8C65-8B4C4476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寬螢幕</PresentationFormat>
  <Paragraphs>0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2024-10-22T02:55:17Z</dcterms:created>
  <dcterms:modified xsi:type="dcterms:W3CDTF">2024-10-22T03:01:03Z</dcterms:modified>
</cp:coreProperties>
</file>