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41FA-AEB7-4DBF-92EC-97A1CA708122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003E-B894-4D7C-9BC0-79BF988527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260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41FA-AEB7-4DBF-92EC-97A1CA708122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003E-B894-4D7C-9BC0-79BF988527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1951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41FA-AEB7-4DBF-92EC-97A1CA708122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003E-B894-4D7C-9BC0-79BF988527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008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41FA-AEB7-4DBF-92EC-97A1CA708122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003E-B894-4D7C-9BC0-79BF988527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776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41FA-AEB7-4DBF-92EC-97A1CA708122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003E-B894-4D7C-9BC0-79BF988527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186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41FA-AEB7-4DBF-92EC-97A1CA708122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003E-B894-4D7C-9BC0-79BF988527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3830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41FA-AEB7-4DBF-92EC-97A1CA708122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003E-B894-4D7C-9BC0-79BF988527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412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41FA-AEB7-4DBF-92EC-97A1CA708122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003E-B894-4D7C-9BC0-79BF988527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5124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41FA-AEB7-4DBF-92EC-97A1CA708122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003E-B894-4D7C-9BC0-79BF988527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1761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41FA-AEB7-4DBF-92EC-97A1CA708122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003E-B894-4D7C-9BC0-79BF988527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6714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41FA-AEB7-4DBF-92EC-97A1CA708122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003E-B894-4D7C-9BC0-79BF988527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0435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741FA-AEB7-4DBF-92EC-97A1CA708122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2003E-B894-4D7C-9BC0-79BF988527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87008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13838CCE-A317-431F-BF63-30114D3A7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51" y="0"/>
            <a:ext cx="49182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13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F92D563-E5C8-476F-A482-7456A53B4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55" y="0"/>
            <a:ext cx="9705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57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96BE44A-A389-46FA-928F-A5AFE68A6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55" y="0"/>
            <a:ext cx="9705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71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D5DEB55-823C-45BC-A22B-8FB8F2C80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55" y="0"/>
            <a:ext cx="9705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99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20FF4B6-7340-410C-91D0-2121833EA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55" y="0"/>
            <a:ext cx="9705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11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D2B1CDC-5269-4F64-A9E5-BCD797BBE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55" y="0"/>
            <a:ext cx="9705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12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6068EC2-68E1-4192-AE13-7CDC8D855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51" y="0"/>
            <a:ext cx="49182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8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寬螢幕</PresentationFormat>
  <Paragraphs>0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</cp:revision>
  <dcterms:created xsi:type="dcterms:W3CDTF">2024-10-18T08:19:35Z</dcterms:created>
  <dcterms:modified xsi:type="dcterms:W3CDTF">2024-10-18T08:21:53Z</dcterms:modified>
</cp:coreProperties>
</file>