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0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1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A566E-173D-42AF-AE5D-FA2C40C55DDE}" type="datetimeFigureOut">
              <a:rPr lang="zh-TW" altLang="en-US" smtClean="0"/>
              <a:t>2023/10/20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DA588-EC60-4548-9121-A48EAD0CB3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68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DA588-EC60-4548-9121-A48EAD0CB33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3528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DA588-EC60-4548-9121-A48EAD0CB33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4754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DA588-EC60-4548-9121-A48EAD0CB337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906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BAD0-CA1E-4254-9281-E652918C5067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D97A-F555-436E-90A6-3F0A12EFB7B9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1E5C-64B4-406B-8533-8B5E6335DE3B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B472-8CE7-47AC-A102-164DCD58BEA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1B36A-7A65-4AAF-9C4B-66B69B620291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C25-C718-44B3-A624-AF6020266F40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0EAC-4EBD-436E-8839-D9C388D7C95E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DAAF-FBD9-4A01-A546-00D8C0D4105F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8644B-E3AE-46BD-8EBB-D21FBBDF402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F0114-748E-4597-BE54-03B990F17044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0E6A9-129E-4871-8737-C684CA2C70D5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4BD299-DC36-491E-BC2F-32E433333547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6558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" r="3288"/>
          <a:stretch/>
        </p:blipFill>
        <p:spPr>
          <a:xfrm>
            <a:off x="1074693" y="87100"/>
            <a:ext cx="6857096" cy="677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8502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4428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" r="2491"/>
          <a:stretch/>
        </p:blipFill>
        <p:spPr>
          <a:xfrm>
            <a:off x="1074693" y="156116"/>
            <a:ext cx="6820370" cy="67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950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0387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"/>
          <a:stretch/>
        </p:blipFill>
        <p:spPr>
          <a:xfrm>
            <a:off x="1039093" y="44624"/>
            <a:ext cx="7183938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123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5506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7710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7836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7283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9132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3672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9421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0970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5008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6483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7996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1187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8266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850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5471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632"/>
            <a:ext cx="6696744" cy="6565948"/>
          </a:xfrm>
        </p:spPr>
      </p:pic>
    </p:spTree>
    <p:extLst>
      <p:ext uri="{BB962C8B-B14F-4D97-AF65-F5344CB8AC3E}">
        <p14:creationId xmlns:p14="http://schemas.microsoft.com/office/powerpoint/2010/main" val="20802947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7304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5818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 r="3607"/>
          <a:stretch/>
        </p:blipFill>
        <p:spPr>
          <a:xfrm>
            <a:off x="1074693" y="167268"/>
            <a:ext cx="6742312" cy="669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9712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7050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" r="2491"/>
          <a:stretch/>
        </p:blipFill>
        <p:spPr>
          <a:xfrm>
            <a:off x="1005158" y="29778"/>
            <a:ext cx="7023226" cy="686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2117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3" y="0"/>
            <a:ext cx="6994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9606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地平線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地平線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地平線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</TotalTime>
  <Words>3</Words>
  <Application>Microsoft Office PowerPoint</Application>
  <PresentationFormat>如螢幕大小 (4:3)</PresentationFormat>
  <Paragraphs>3</Paragraphs>
  <Slides>28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地平線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WORKGROUP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Home</dc:creator>
  <cp:lastModifiedBy>Windows 使用者</cp:lastModifiedBy>
  <cp:revision>86</cp:revision>
  <cp:lastPrinted>2021-11-11T05:59:34Z</cp:lastPrinted>
  <dcterms:created xsi:type="dcterms:W3CDTF">2018-11-28T02:51:31Z</dcterms:created>
  <dcterms:modified xsi:type="dcterms:W3CDTF">2023-10-20T09:32:21Z</dcterms:modified>
</cp:coreProperties>
</file>