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3" r:id="rId5"/>
    <p:sldId id="257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08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0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81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63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95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71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18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51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6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9C83-BE45-49C7-ABEB-4555B9EE33BA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E257A-2237-4919-B364-312B6F80DF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981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5B4C159-70B8-4FD8-BA04-9E92FB6EA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1600" r="1867" b="1068"/>
          <a:stretch/>
        </p:blipFill>
        <p:spPr>
          <a:xfrm>
            <a:off x="3526536" y="0"/>
            <a:ext cx="5054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37D2CCB-2D9E-47D4-B629-379129B14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r="562" b="933"/>
          <a:stretch/>
        </p:blipFill>
        <p:spPr>
          <a:xfrm>
            <a:off x="1537716" y="0"/>
            <a:ext cx="9202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0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5A9DCD4-D0D5-409B-A888-E593542BD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6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E12931B-65F4-4CF6-B89E-6C19A658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7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4F4D4A5-DDD6-416E-BB66-DEE7013ED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2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C0147B-73E9-404C-BC03-4C36055D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39" y="0"/>
            <a:ext cx="965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6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560BE6A-3F1B-4B98-9422-7FCDAF05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r="1986" b="1600"/>
          <a:stretch/>
        </p:blipFill>
        <p:spPr>
          <a:xfrm>
            <a:off x="3575303" y="0"/>
            <a:ext cx="4990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寬螢幕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2025-10-08T08:55:36Z</dcterms:created>
  <dcterms:modified xsi:type="dcterms:W3CDTF">2025-10-13T01:05:50Z</dcterms:modified>
</cp:coreProperties>
</file>