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4" d="100"/>
          <a:sy n="84" d="100"/>
        </p:scale>
        <p:origin x="658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46C3B-707B-419D-AE1D-E7DB82579CF3}" type="datetimeFigureOut">
              <a:rPr lang="zh-TW" altLang="en-US" smtClean="0"/>
              <a:t>2025/10/14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8355A-02F5-4E0F-9132-B23685A366E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981767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46C3B-707B-419D-AE1D-E7DB82579CF3}" type="datetimeFigureOut">
              <a:rPr lang="zh-TW" altLang="en-US" smtClean="0"/>
              <a:t>2025/10/14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8355A-02F5-4E0F-9132-B23685A366E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57555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46C3B-707B-419D-AE1D-E7DB82579CF3}" type="datetimeFigureOut">
              <a:rPr lang="zh-TW" altLang="en-US" smtClean="0"/>
              <a:t>2025/10/14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8355A-02F5-4E0F-9132-B23685A366E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41563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46C3B-707B-419D-AE1D-E7DB82579CF3}" type="datetimeFigureOut">
              <a:rPr lang="zh-TW" altLang="en-US" smtClean="0"/>
              <a:t>2025/10/14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8355A-02F5-4E0F-9132-B23685A366E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81090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46C3B-707B-419D-AE1D-E7DB82579CF3}" type="datetimeFigureOut">
              <a:rPr lang="zh-TW" altLang="en-US" smtClean="0"/>
              <a:t>2025/10/14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8355A-02F5-4E0F-9132-B23685A366E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5144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46C3B-707B-419D-AE1D-E7DB82579CF3}" type="datetimeFigureOut">
              <a:rPr lang="zh-TW" altLang="en-US" smtClean="0"/>
              <a:t>2025/10/14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8355A-02F5-4E0F-9132-B23685A366E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1995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46C3B-707B-419D-AE1D-E7DB82579CF3}" type="datetimeFigureOut">
              <a:rPr lang="zh-TW" altLang="en-US" smtClean="0"/>
              <a:t>2025/10/14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8355A-02F5-4E0F-9132-B23685A366E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67886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46C3B-707B-419D-AE1D-E7DB82579CF3}" type="datetimeFigureOut">
              <a:rPr lang="zh-TW" altLang="en-US" smtClean="0"/>
              <a:t>2025/10/14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8355A-02F5-4E0F-9132-B23685A366E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92932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46C3B-707B-419D-AE1D-E7DB82579CF3}" type="datetimeFigureOut">
              <a:rPr lang="zh-TW" altLang="en-US" smtClean="0"/>
              <a:t>2025/10/14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8355A-02F5-4E0F-9132-B23685A366E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48529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46C3B-707B-419D-AE1D-E7DB82579CF3}" type="datetimeFigureOut">
              <a:rPr lang="zh-TW" altLang="en-US" smtClean="0"/>
              <a:t>2025/10/14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8355A-02F5-4E0F-9132-B23685A366E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80528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46C3B-707B-419D-AE1D-E7DB82579CF3}" type="datetimeFigureOut">
              <a:rPr lang="zh-TW" altLang="en-US" smtClean="0"/>
              <a:t>2025/10/14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8355A-02F5-4E0F-9132-B23685A366E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09447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246C3B-707B-419D-AE1D-E7DB82579CF3}" type="datetimeFigureOut">
              <a:rPr lang="zh-TW" altLang="en-US" smtClean="0"/>
              <a:t>2025/10/14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98355A-02F5-4E0F-9132-B23685A366E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8674191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D9CA3C9E-9504-4982-9F40-5F4CCCD66F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8604" y="0"/>
            <a:ext cx="49547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593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413F7033-97EF-4474-ACC0-4B2A9013DC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239" y="0"/>
            <a:ext cx="9651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442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35E11F4A-68FB-4AC2-B9CE-5FB2BF9A70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239" y="0"/>
            <a:ext cx="9651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4680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95B27734-8D65-4BAE-B8C2-96F8DADC59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239" y="0"/>
            <a:ext cx="9651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7428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2252845C-4BCD-4372-890E-66A18BC611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239" y="0"/>
            <a:ext cx="9651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7599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18F65570-BCB6-4BB7-81AE-C06A0E4C8D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239" y="0"/>
            <a:ext cx="9651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1627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420933EF-ECF0-4000-896D-D92B7E251F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8604" y="0"/>
            <a:ext cx="49547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463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</TotalTime>
  <Words>0</Words>
  <Application>Microsoft Office PowerPoint</Application>
  <PresentationFormat>寬螢幕</PresentationFormat>
  <Paragraphs>0</Paragraphs>
  <Slides>7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2</cp:revision>
  <dcterms:created xsi:type="dcterms:W3CDTF">2025-10-14T00:56:36Z</dcterms:created>
  <dcterms:modified xsi:type="dcterms:W3CDTF">2025-10-14T01:42:39Z</dcterms:modified>
</cp:coreProperties>
</file>