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5"/>
  </p:notesMasterIdLst>
  <p:sldIdLst>
    <p:sldId id="264" r:id="rId2"/>
    <p:sldId id="272" r:id="rId3"/>
    <p:sldId id="271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A566E-173D-42AF-AE5D-FA2C40C55DDE}" type="datetimeFigureOut">
              <a:rPr lang="zh-TW" altLang="en-US" smtClean="0"/>
              <a:t>2023/10/20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8DA588-EC60-4548-9121-A48EAD0CB3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868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8DA588-EC60-4548-9121-A48EAD0CB337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4334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FBAD0-CA1E-4254-9281-E652918C5067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B472-8CE7-47AC-A102-164DCD58BEA8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1B36A-7A65-4AAF-9C4B-66B69B620291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C25-C718-44B3-A624-AF6020266F40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0EAC-4EBD-436E-8839-D9C388D7C95E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8DAAF-FBD9-4A01-A546-00D8C0D4105F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8644B-E3AE-46BD-8EBB-D21FBBDF4028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0114-748E-4597-BE54-03B990F17044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0E6A9-129E-4871-8737-C684CA2C70D5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7D97A-F555-436E-90A6-3F0A12EFB7B9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1E5C-64B4-406B-8533-8B5E6335DE3B}" type="slidenum">
              <a:rPr lang="en-US" altLang="zh-TW" smtClean="0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A9F623-AD87-4546-A02F-8732116DC27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01373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D4BD299-DC36-491E-BC2F-32E433333547}" type="slidenum">
              <a:rPr kumimoji="1" lang="en-US" altLang="zh-TW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37" y="274638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1349644966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04664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184781877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/>
          <a:stretch/>
        </p:blipFill>
        <p:spPr>
          <a:xfrm>
            <a:off x="1646237" y="379141"/>
            <a:ext cx="5851525" cy="5747022"/>
          </a:xfrm>
        </p:spPr>
      </p:pic>
    </p:spTree>
    <p:extLst>
      <p:ext uri="{BB962C8B-B14F-4D97-AF65-F5344CB8AC3E}">
        <p14:creationId xmlns:p14="http://schemas.microsoft.com/office/powerpoint/2010/main" val="104427608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2"/>
          <a:stretch/>
        </p:blipFill>
        <p:spPr>
          <a:xfrm>
            <a:off x="1691680" y="476672"/>
            <a:ext cx="5762435" cy="5851525"/>
          </a:xfrm>
        </p:spPr>
      </p:pic>
    </p:spTree>
    <p:extLst>
      <p:ext uri="{BB962C8B-B14F-4D97-AF65-F5344CB8AC3E}">
        <p14:creationId xmlns:p14="http://schemas.microsoft.com/office/powerpoint/2010/main" val="215037728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" r="1404"/>
          <a:stretch/>
        </p:blipFill>
        <p:spPr>
          <a:xfrm>
            <a:off x="1646237" y="390293"/>
            <a:ext cx="5769323" cy="5735870"/>
          </a:xfrm>
        </p:spPr>
      </p:pic>
    </p:spTree>
    <p:extLst>
      <p:ext uri="{BB962C8B-B14F-4D97-AF65-F5344CB8AC3E}">
        <p14:creationId xmlns:p14="http://schemas.microsoft.com/office/powerpoint/2010/main" val="158258080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4"/>
          <a:stretch/>
        </p:blipFill>
        <p:spPr>
          <a:xfrm>
            <a:off x="1646237" y="535259"/>
            <a:ext cx="5851525" cy="5590904"/>
          </a:xfrm>
        </p:spPr>
      </p:pic>
    </p:spTree>
    <p:extLst>
      <p:ext uri="{BB962C8B-B14F-4D97-AF65-F5344CB8AC3E}">
        <p14:creationId xmlns:p14="http://schemas.microsoft.com/office/powerpoint/2010/main" val="123550380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76672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218256484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1"/>
          <a:stretch/>
        </p:blipFill>
        <p:spPr>
          <a:xfrm>
            <a:off x="1646237" y="479502"/>
            <a:ext cx="5851525" cy="5646661"/>
          </a:xfrm>
        </p:spPr>
      </p:pic>
    </p:spTree>
    <p:extLst>
      <p:ext uri="{BB962C8B-B14F-4D97-AF65-F5344CB8AC3E}">
        <p14:creationId xmlns:p14="http://schemas.microsoft.com/office/powerpoint/2010/main" val="317739061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37" y="274638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201170519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t="4264"/>
          <a:stretch/>
        </p:blipFill>
        <p:spPr>
          <a:xfrm>
            <a:off x="1795346" y="524107"/>
            <a:ext cx="5702416" cy="5602056"/>
          </a:xfrm>
        </p:spPr>
      </p:pic>
    </p:spTree>
    <p:extLst>
      <p:ext uri="{BB962C8B-B14F-4D97-AF65-F5344CB8AC3E}">
        <p14:creationId xmlns:p14="http://schemas.microsoft.com/office/powerpoint/2010/main" val="116835182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"/>
          <a:stretch/>
        </p:blipFill>
        <p:spPr>
          <a:xfrm>
            <a:off x="1646237" y="356839"/>
            <a:ext cx="5851525" cy="5769324"/>
          </a:xfrm>
        </p:spPr>
      </p:pic>
    </p:spTree>
    <p:extLst>
      <p:ext uri="{BB962C8B-B14F-4D97-AF65-F5344CB8AC3E}">
        <p14:creationId xmlns:p14="http://schemas.microsoft.com/office/powerpoint/2010/main" val="279711468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8229600" cy="4114800"/>
          </a:xfrm>
        </p:spPr>
      </p:pic>
    </p:spTree>
    <p:extLst>
      <p:ext uri="{BB962C8B-B14F-4D97-AF65-F5344CB8AC3E}">
        <p14:creationId xmlns:p14="http://schemas.microsoft.com/office/powerpoint/2010/main" val="252981740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內容版面配置區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76672"/>
            <a:ext cx="5851525" cy="5851525"/>
          </a:xfrm>
        </p:spPr>
      </p:pic>
    </p:spTree>
    <p:extLst>
      <p:ext uri="{BB962C8B-B14F-4D97-AF65-F5344CB8AC3E}">
        <p14:creationId xmlns:p14="http://schemas.microsoft.com/office/powerpoint/2010/main" val="1333286534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地平線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地平線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地平線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894</TotalTime>
  <Words>1</Words>
  <Application>Microsoft Office PowerPoint</Application>
  <PresentationFormat>如螢幕大小 (4:3)</PresentationFormat>
  <Paragraphs>1</Paragraphs>
  <Slides>13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地平線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WORKGROUP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Home</dc:creator>
  <cp:lastModifiedBy>Windows 使用者</cp:lastModifiedBy>
  <cp:revision>85</cp:revision>
  <cp:lastPrinted>2021-11-11T05:59:34Z</cp:lastPrinted>
  <dcterms:created xsi:type="dcterms:W3CDTF">2018-11-28T02:51:31Z</dcterms:created>
  <dcterms:modified xsi:type="dcterms:W3CDTF">2023-10-20T09:04:04Z</dcterms:modified>
</cp:coreProperties>
</file>