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1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91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27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3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95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42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6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09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735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987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6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5C9D8-B45E-4338-AC01-1F25F2C25E6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0B2F2-203B-4A8F-950E-8BCE8F3C55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8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010" y="0"/>
            <a:ext cx="4705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35" y="0"/>
            <a:ext cx="940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82" y="0"/>
            <a:ext cx="9559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0" y="0"/>
            <a:ext cx="9722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86" y="0"/>
            <a:ext cx="9468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70" y="0"/>
            <a:ext cx="9408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52" y="0"/>
            <a:ext cx="9423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0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68" y="0"/>
            <a:ext cx="956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76" y="0"/>
            <a:ext cx="4896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68" y="0"/>
            <a:ext cx="9803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25" y="0"/>
            <a:ext cx="951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87" y="0"/>
            <a:ext cx="9531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81" y="0"/>
            <a:ext cx="9508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20" y="0"/>
            <a:ext cx="958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96" y="0"/>
            <a:ext cx="934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47" y="0"/>
            <a:ext cx="9600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寬螢幕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3</cp:revision>
  <dcterms:created xsi:type="dcterms:W3CDTF">2024-09-05T12:17:47Z</dcterms:created>
  <dcterms:modified xsi:type="dcterms:W3CDTF">2024-09-05T12:28:06Z</dcterms:modified>
</cp:coreProperties>
</file>