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8032B8A-32C7-4A66-AEFC-220C53625B73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8EB2C67-BE15-49FA-A4C4-DDDB8C267A0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41" y="0"/>
            <a:ext cx="4918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8" y="0"/>
            <a:ext cx="10120269" cy="6858000"/>
          </a:xfrm>
        </p:spPr>
      </p:pic>
    </p:spTree>
    <p:extLst>
      <p:ext uri="{BB962C8B-B14F-4D97-AF65-F5344CB8AC3E}">
        <p14:creationId xmlns:p14="http://schemas.microsoft.com/office/powerpoint/2010/main" val="37872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05" y="0"/>
            <a:ext cx="9782555" cy="6858000"/>
          </a:xfrm>
        </p:spPr>
      </p:pic>
    </p:spTree>
    <p:extLst>
      <p:ext uri="{BB962C8B-B14F-4D97-AF65-F5344CB8AC3E}">
        <p14:creationId xmlns:p14="http://schemas.microsoft.com/office/powerpoint/2010/main" val="320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99" y="0"/>
            <a:ext cx="10037204" cy="6858000"/>
          </a:xfrm>
        </p:spPr>
      </p:pic>
    </p:spTree>
    <p:extLst>
      <p:ext uri="{BB962C8B-B14F-4D97-AF65-F5344CB8AC3E}">
        <p14:creationId xmlns:p14="http://schemas.microsoft.com/office/powerpoint/2010/main" val="33957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99" y="0"/>
            <a:ext cx="4832252" cy="6841970"/>
          </a:xfrm>
        </p:spPr>
      </p:pic>
    </p:spTree>
    <p:extLst>
      <p:ext uri="{BB962C8B-B14F-4D97-AF65-F5344CB8AC3E}">
        <p14:creationId xmlns:p14="http://schemas.microsoft.com/office/powerpoint/2010/main" val="6305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01" y="0"/>
            <a:ext cx="4816456" cy="6858000"/>
          </a:xfrm>
        </p:spPr>
      </p:pic>
    </p:spTree>
    <p:extLst>
      <p:ext uri="{BB962C8B-B14F-4D97-AF65-F5344CB8AC3E}">
        <p14:creationId xmlns:p14="http://schemas.microsoft.com/office/powerpoint/2010/main" val="5601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" y="0"/>
            <a:ext cx="10096500" cy="6858154"/>
          </a:xfrm>
        </p:spPr>
      </p:pic>
    </p:spTree>
    <p:extLst>
      <p:ext uri="{BB962C8B-B14F-4D97-AF65-F5344CB8AC3E}">
        <p14:creationId xmlns:p14="http://schemas.microsoft.com/office/powerpoint/2010/main" val="17467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10" y="0"/>
            <a:ext cx="9769151" cy="6858000"/>
          </a:xfrm>
        </p:spPr>
      </p:pic>
    </p:spTree>
    <p:extLst>
      <p:ext uri="{BB962C8B-B14F-4D97-AF65-F5344CB8AC3E}">
        <p14:creationId xmlns:p14="http://schemas.microsoft.com/office/powerpoint/2010/main" val="37798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45" y="0"/>
            <a:ext cx="9914591" cy="6858000"/>
          </a:xfrm>
        </p:spPr>
      </p:pic>
    </p:spTree>
    <p:extLst>
      <p:ext uri="{BB962C8B-B14F-4D97-AF65-F5344CB8AC3E}">
        <p14:creationId xmlns:p14="http://schemas.microsoft.com/office/powerpoint/2010/main" val="11457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97" y="-1"/>
            <a:ext cx="9893183" cy="6854963"/>
          </a:xfrm>
        </p:spPr>
      </p:pic>
    </p:spTree>
    <p:extLst>
      <p:ext uri="{BB962C8B-B14F-4D97-AF65-F5344CB8AC3E}">
        <p14:creationId xmlns:p14="http://schemas.microsoft.com/office/powerpoint/2010/main" val="42407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59" y="0"/>
            <a:ext cx="9807215" cy="6858000"/>
          </a:xfrm>
        </p:spPr>
      </p:pic>
    </p:spTree>
    <p:extLst>
      <p:ext uri="{BB962C8B-B14F-4D97-AF65-F5344CB8AC3E}">
        <p14:creationId xmlns:p14="http://schemas.microsoft.com/office/powerpoint/2010/main" val="397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5" y="0"/>
            <a:ext cx="10113275" cy="6858000"/>
          </a:xfrm>
        </p:spPr>
      </p:pic>
    </p:spTree>
    <p:extLst>
      <p:ext uri="{BB962C8B-B14F-4D97-AF65-F5344CB8AC3E}">
        <p14:creationId xmlns:p14="http://schemas.microsoft.com/office/powerpoint/2010/main" val="39094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5" y="0"/>
            <a:ext cx="10130955" cy="6858000"/>
          </a:xfrm>
        </p:spPr>
      </p:pic>
    </p:spTree>
    <p:extLst>
      <p:ext uri="{BB962C8B-B14F-4D97-AF65-F5344CB8AC3E}">
        <p14:creationId xmlns:p14="http://schemas.microsoft.com/office/powerpoint/2010/main" val="22674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自訂</PresentationFormat>
  <Paragraphs>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地平線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3</cp:revision>
  <dcterms:created xsi:type="dcterms:W3CDTF">2022-09-11T03:02:19Z</dcterms:created>
  <dcterms:modified xsi:type="dcterms:W3CDTF">2022-10-19T00:18:04Z</dcterms:modified>
</cp:coreProperties>
</file>