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64" r:id="rId2"/>
    <p:sldId id="272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3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274638"/>
            <a:ext cx="5851525" cy="5851525"/>
          </a:xfrm>
        </p:spPr>
      </p:pic>
    </p:spTree>
    <p:extLst>
      <p:ext uri="{BB962C8B-B14F-4D97-AF65-F5344CB8AC3E}">
        <p14:creationId xmlns:p14="http://schemas.microsoft.com/office/powerpoint/2010/main" val="13496449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4264"/>
          <a:stretch/>
        </p:blipFill>
        <p:spPr>
          <a:xfrm>
            <a:off x="1795346" y="524107"/>
            <a:ext cx="5702416" cy="5602056"/>
          </a:xfrm>
        </p:spPr>
      </p:pic>
    </p:spTree>
    <p:extLst>
      <p:ext uri="{BB962C8B-B14F-4D97-AF65-F5344CB8AC3E}">
        <p14:creationId xmlns:p14="http://schemas.microsoft.com/office/powerpoint/2010/main" val="11683518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/>
          <a:stretch/>
        </p:blipFill>
        <p:spPr>
          <a:xfrm>
            <a:off x="1646237" y="356839"/>
            <a:ext cx="5851525" cy="5769324"/>
          </a:xfrm>
        </p:spPr>
      </p:pic>
    </p:spTree>
    <p:extLst>
      <p:ext uri="{BB962C8B-B14F-4D97-AF65-F5344CB8AC3E}">
        <p14:creationId xmlns:p14="http://schemas.microsoft.com/office/powerpoint/2010/main" val="27971146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5298174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851525" cy="5851525"/>
          </a:xfrm>
        </p:spPr>
      </p:pic>
    </p:spTree>
    <p:extLst>
      <p:ext uri="{BB962C8B-B14F-4D97-AF65-F5344CB8AC3E}">
        <p14:creationId xmlns:p14="http://schemas.microsoft.com/office/powerpoint/2010/main" val="133328653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851525" cy="5851525"/>
          </a:xfrm>
        </p:spPr>
      </p:pic>
    </p:spTree>
    <p:extLst>
      <p:ext uri="{BB962C8B-B14F-4D97-AF65-F5344CB8AC3E}">
        <p14:creationId xmlns:p14="http://schemas.microsoft.com/office/powerpoint/2010/main" val="18478187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/>
          <a:stretch/>
        </p:blipFill>
        <p:spPr>
          <a:xfrm>
            <a:off x="1646237" y="379141"/>
            <a:ext cx="5851525" cy="5747022"/>
          </a:xfrm>
        </p:spPr>
      </p:pic>
    </p:spTree>
    <p:extLst>
      <p:ext uri="{BB962C8B-B14F-4D97-AF65-F5344CB8AC3E}">
        <p14:creationId xmlns:p14="http://schemas.microsoft.com/office/powerpoint/2010/main" val="10442760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>
          <a:xfrm>
            <a:off x="1691680" y="476672"/>
            <a:ext cx="5762435" cy="5851525"/>
          </a:xfrm>
        </p:spPr>
      </p:pic>
    </p:spTree>
    <p:extLst>
      <p:ext uri="{BB962C8B-B14F-4D97-AF65-F5344CB8AC3E}">
        <p14:creationId xmlns:p14="http://schemas.microsoft.com/office/powerpoint/2010/main" val="21503772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r="1404"/>
          <a:stretch/>
        </p:blipFill>
        <p:spPr>
          <a:xfrm>
            <a:off x="1646237" y="390293"/>
            <a:ext cx="5769323" cy="5735870"/>
          </a:xfrm>
        </p:spPr>
      </p:pic>
    </p:spTree>
    <p:extLst>
      <p:ext uri="{BB962C8B-B14F-4D97-AF65-F5344CB8AC3E}">
        <p14:creationId xmlns:p14="http://schemas.microsoft.com/office/powerpoint/2010/main" val="15825808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/>
          <a:stretch/>
        </p:blipFill>
        <p:spPr>
          <a:xfrm>
            <a:off x="1646237" y="535259"/>
            <a:ext cx="5851525" cy="5590904"/>
          </a:xfrm>
        </p:spPr>
      </p:pic>
    </p:spTree>
    <p:extLst>
      <p:ext uri="{BB962C8B-B14F-4D97-AF65-F5344CB8AC3E}">
        <p14:creationId xmlns:p14="http://schemas.microsoft.com/office/powerpoint/2010/main" val="12355038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851525" cy="5851525"/>
          </a:xfrm>
        </p:spPr>
      </p:pic>
    </p:spTree>
    <p:extLst>
      <p:ext uri="{BB962C8B-B14F-4D97-AF65-F5344CB8AC3E}">
        <p14:creationId xmlns:p14="http://schemas.microsoft.com/office/powerpoint/2010/main" val="21825648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/>
          <a:stretch/>
        </p:blipFill>
        <p:spPr>
          <a:xfrm>
            <a:off x="1646237" y="479502"/>
            <a:ext cx="5851525" cy="5646661"/>
          </a:xfrm>
        </p:spPr>
      </p:pic>
    </p:spTree>
    <p:extLst>
      <p:ext uri="{BB962C8B-B14F-4D97-AF65-F5344CB8AC3E}">
        <p14:creationId xmlns:p14="http://schemas.microsoft.com/office/powerpoint/2010/main" val="31773906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274638"/>
            <a:ext cx="5851525" cy="5851525"/>
          </a:xfrm>
        </p:spPr>
      </p:pic>
    </p:spTree>
    <p:extLst>
      <p:ext uri="{BB962C8B-B14F-4D97-AF65-F5344CB8AC3E}">
        <p14:creationId xmlns:p14="http://schemas.microsoft.com/office/powerpoint/2010/main" val="20117051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894</TotalTime>
  <Words>1</Words>
  <Application>Microsoft Office PowerPoint</Application>
  <PresentationFormat>如螢幕大小 (4:3)</PresentationFormat>
  <Paragraphs>1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85</cp:revision>
  <cp:lastPrinted>2021-11-11T05:59:34Z</cp:lastPrinted>
  <dcterms:created xsi:type="dcterms:W3CDTF">2018-11-28T02:51:31Z</dcterms:created>
  <dcterms:modified xsi:type="dcterms:W3CDTF">2023-10-20T09:04:04Z</dcterms:modified>
</cp:coreProperties>
</file>