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1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52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4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0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1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93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5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74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CA3C9E-9504-4982-9F40-5F4CCCD6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13F7033-97EF-4474-ACC0-4B2A9013D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4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5E11F4A-68FB-4AC2-B9CE-5FB2BF9A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5B27734-8D65-4BAE-B8C2-96F8DADC5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4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52845C-4BCD-4372-890E-66A18BC6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8F65570-BCB6-4BB7-81AE-C06A0E4C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20933EF-ECF0-4000-896D-D92B7E251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2025-10-14T00:56:36Z</dcterms:created>
  <dcterms:modified xsi:type="dcterms:W3CDTF">2025-10-14T01:42:39Z</dcterms:modified>
</cp:coreProperties>
</file>