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817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52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44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5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56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0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14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9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88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93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52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6C3B-707B-419D-AE1D-E7DB82579CF3}" type="datetimeFigureOut">
              <a:rPr lang="zh-TW" altLang="en-US" smtClean="0"/>
              <a:t>2025/10/14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8355A-02F5-4E0F-9132-B23685A366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741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C99CB7-3FCF-4F30-B5D7-F1914DE32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99" y="0"/>
            <a:ext cx="5049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BF1DC82-E4A7-4B9E-B56B-3C234833A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99" y="0"/>
            <a:ext cx="5049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0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C42802C-0979-4665-9D61-7FCB3D70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73" y="0"/>
            <a:ext cx="9448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4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B806FEF-EFB9-4A06-9C26-871F4445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73" y="0"/>
            <a:ext cx="9448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E1B7AD7-9494-4029-B513-B0A788F64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73" y="0"/>
            <a:ext cx="9448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043B32C-5E5B-4C7A-8F7D-A194881CB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73" y="0"/>
            <a:ext cx="9448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8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094589F-37B9-45D6-8A3E-262A6F51C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73" y="0"/>
            <a:ext cx="9448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A8311D0-764B-497D-9BEC-F0977D68A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73" y="0"/>
            <a:ext cx="9448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1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1320CB-DD73-4DC0-A909-3A70E887D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73" y="0"/>
            <a:ext cx="9448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2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B39168C-FCE6-498A-ADD6-0B08DF31B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73" y="0"/>
            <a:ext cx="9448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4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寬螢幕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2025-10-14T00:56:36Z</dcterms:created>
  <dcterms:modified xsi:type="dcterms:W3CDTF">2025-10-14T01:06:37Z</dcterms:modified>
</cp:coreProperties>
</file>