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A566E-173D-42AF-AE5D-FA2C40C55DDE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DA588-EC60-4548-9121-A48EAD0CB3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868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DA588-EC60-4548-9121-A48EAD0CB33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5084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DA588-EC60-4548-9121-A48EAD0CB33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30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BAD0-CA1E-4254-9281-E652918C5067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7D97A-F555-436E-90A6-3F0A12EFB7B9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E5C-64B4-406B-8533-8B5E6335DE3B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A9F623-AD87-4546-A02F-8732116DC27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1373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B472-8CE7-47AC-A102-164DCD58BEA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1B36A-7A65-4AAF-9C4B-66B69B620291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9C25-C718-44B3-A624-AF6020266F40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0EAC-4EBD-436E-8839-D9C388D7C95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DAAF-FBD9-4A01-A546-00D8C0D4105F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644B-E3AE-46BD-8EBB-D21FBBDF402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114-748E-4597-BE54-03B990F1704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E6A9-129E-4871-8737-C684CA2C70D5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4BD299-DC36-491E-BC2F-32E433333547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" t="1701" r="3810" b="650"/>
          <a:stretch/>
        </p:blipFill>
        <p:spPr>
          <a:xfrm>
            <a:off x="2241396" y="116632"/>
            <a:ext cx="4594302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9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14776" cy="5851525"/>
          </a:xfrm>
        </p:spPr>
      </p:pic>
    </p:spTree>
    <p:extLst>
      <p:ext uri="{BB962C8B-B14F-4D97-AF65-F5344CB8AC3E}">
        <p14:creationId xmlns:p14="http://schemas.microsoft.com/office/powerpoint/2010/main" val="33559843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12" y="274638"/>
            <a:ext cx="8214776" cy="5851525"/>
          </a:xfrm>
        </p:spPr>
      </p:pic>
    </p:spTree>
    <p:extLst>
      <p:ext uri="{BB962C8B-B14F-4D97-AF65-F5344CB8AC3E}">
        <p14:creationId xmlns:p14="http://schemas.microsoft.com/office/powerpoint/2010/main" val="667148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14776" cy="5851525"/>
          </a:xfrm>
        </p:spPr>
      </p:pic>
    </p:spTree>
    <p:extLst>
      <p:ext uri="{BB962C8B-B14F-4D97-AF65-F5344CB8AC3E}">
        <p14:creationId xmlns:p14="http://schemas.microsoft.com/office/powerpoint/2010/main" val="853929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14776" cy="5851525"/>
          </a:xfrm>
        </p:spPr>
      </p:pic>
    </p:spTree>
    <p:extLst>
      <p:ext uri="{BB962C8B-B14F-4D97-AF65-F5344CB8AC3E}">
        <p14:creationId xmlns:p14="http://schemas.microsoft.com/office/powerpoint/2010/main" val="2416778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14776" cy="5851525"/>
          </a:xfrm>
        </p:spPr>
      </p:pic>
    </p:spTree>
    <p:extLst>
      <p:ext uri="{BB962C8B-B14F-4D97-AF65-F5344CB8AC3E}">
        <p14:creationId xmlns:p14="http://schemas.microsoft.com/office/powerpoint/2010/main" val="2187898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1404" r="1734" b="262"/>
          <a:stretch/>
        </p:blipFill>
        <p:spPr>
          <a:xfrm>
            <a:off x="2520175" y="356838"/>
            <a:ext cx="4070195" cy="5754029"/>
          </a:xfrm>
        </p:spPr>
      </p:pic>
    </p:spTree>
    <p:extLst>
      <p:ext uri="{BB962C8B-B14F-4D97-AF65-F5344CB8AC3E}">
        <p14:creationId xmlns:p14="http://schemas.microsoft.com/office/powerpoint/2010/main" val="239498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854</TotalTime>
  <Words>2</Words>
  <Application>Microsoft Office PowerPoint</Application>
  <PresentationFormat>如螢幕大小 (4:3)</PresentationFormat>
  <Paragraphs>2</Paragraphs>
  <Slides>7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地平線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WORKGROUP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Home</dc:creator>
  <cp:lastModifiedBy>Windows 使用者</cp:lastModifiedBy>
  <cp:revision>79</cp:revision>
  <cp:lastPrinted>2021-11-11T05:59:34Z</cp:lastPrinted>
  <dcterms:created xsi:type="dcterms:W3CDTF">2018-11-28T02:51:31Z</dcterms:created>
  <dcterms:modified xsi:type="dcterms:W3CDTF">2022-10-21T01:08:52Z</dcterms:modified>
</cp:coreProperties>
</file>